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5"/>
  </p:notesMasterIdLst>
  <p:sldIdLst>
    <p:sldId id="257" r:id="rId2"/>
    <p:sldId id="258" r:id="rId3"/>
    <p:sldId id="259" r:id="rId4"/>
    <p:sldId id="261" r:id="rId5"/>
    <p:sldId id="262" r:id="rId6"/>
    <p:sldId id="527" r:id="rId7"/>
    <p:sldId id="513" r:id="rId8"/>
    <p:sldId id="533" r:id="rId9"/>
    <p:sldId id="512" r:id="rId10"/>
    <p:sldId id="514" r:id="rId11"/>
    <p:sldId id="536" r:id="rId12"/>
    <p:sldId id="535" r:id="rId13"/>
    <p:sldId id="534" r:id="rId14"/>
    <p:sldId id="279" r:id="rId15"/>
    <p:sldId id="542" r:id="rId16"/>
    <p:sldId id="541" r:id="rId17"/>
    <p:sldId id="540" r:id="rId18"/>
    <p:sldId id="543" r:id="rId19"/>
    <p:sldId id="539" r:id="rId20"/>
    <p:sldId id="538" r:id="rId21"/>
    <p:sldId id="537" r:id="rId22"/>
    <p:sldId id="280" r:id="rId23"/>
    <p:sldId id="286" r:id="rId24"/>
    <p:sldId id="528" r:id="rId25"/>
    <p:sldId id="546" r:id="rId26"/>
    <p:sldId id="545" r:id="rId27"/>
    <p:sldId id="544" r:id="rId28"/>
    <p:sldId id="281" r:id="rId29"/>
    <p:sldId id="263" r:id="rId30"/>
    <p:sldId id="548" r:id="rId31"/>
    <p:sldId id="547" r:id="rId32"/>
    <p:sldId id="269" r:id="rId33"/>
    <p:sldId id="550" r:id="rId34"/>
    <p:sldId id="549" r:id="rId35"/>
    <p:sldId id="289" r:id="rId36"/>
    <p:sldId id="556" r:id="rId37"/>
    <p:sldId id="555" r:id="rId38"/>
    <p:sldId id="554" r:id="rId39"/>
    <p:sldId id="553" r:id="rId40"/>
    <p:sldId id="552" r:id="rId41"/>
    <p:sldId id="551" r:id="rId42"/>
    <p:sldId id="290" r:id="rId43"/>
    <p:sldId id="560" r:id="rId44"/>
    <p:sldId id="561" r:id="rId45"/>
    <p:sldId id="559" r:id="rId46"/>
    <p:sldId id="558" r:id="rId47"/>
    <p:sldId id="557" r:id="rId48"/>
    <p:sldId id="292" r:id="rId49"/>
    <p:sldId id="568" r:id="rId50"/>
    <p:sldId id="567" r:id="rId51"/>
    <p:sldId id="566" r:id="rId52"/>
    <p:sldId id="565" r:id="rId53"/>
    <p:sldId id="564" r:id="rId54"/>
    <p:sldId id="563" r:id="rId55"/>
    <p:sldId id="562" r:id="rId56"/>
    <p:sldId id="285" r:id="rId57"/>
    <p:sldId id="571" r:id="rId58"/>
    <p:sldId id="570" r:id="rId59"/>
    <p:sldId id="569" r:id="rId60"/>
    <p:sldId id="264" r:id="rId61"/>
    <p:sldId id="575" r:id="rId62"/>
    <p:sldId id="574" r:id="rId63"/>
    <p:sldId id="573" r:id="rId64"/>
    <p:sldId id="572" r:id="rId65"/>
    <p:sldId id="291" r:id="rId66"/>
    <p:sldId id="579" r:id="rId67"/>
    <p:sldId id="578" r:id="rId68"/>
    <p:sldId id="577" r:id="rId69"/>
    <p:sldId id="576" r:id="rId70"/>
    <p:sldId id="265" r:id="rId71"/>
    <p:sldId id="582" r:id="rId72"/>
    <p:sldId id="581" r:id="rId73"/>
    <p:sldId id="580" r:id="rId74"/>
    <p:sldId id="529" r:id="rId75"/>
    <p:sldId id="585" r:id="rId76"/>
    <p:sldId id="584" r:id="rId77"/>
    <p:sldId id="583" r:id="rId78"/>
    <p:sldId id="283" r:id="rId79"/>
    <p:sldId id="589" r:id="rId80"/>
    <p:sldId id="588" r:id="rId81"/>
    <p:sldId id="587" r:id="rId82"/>
    <p:sldId id="586" r:id="rId83"/>
    <p:sldId id="284" r:id="rId84"/>
    <p:sldId id="590" r:id="rId85"/>
    <p:sldId id="530" r:id="rId86"/>
    <p:sldId id="595" r:id="rId87"/>
    <p:sldId id="594" r:id="rId88"/>
    <p:sldId id="593" r:id="rId89"/>
    <p:sldId id="592" r:id="rId90"/>
    <p:sldId id="591" r:id="rId91"/>
    <p:sldId id="267" r:id="rId92"/>
    <p:sldId id="600" r:id="rId93"/>
    <p:sldId id="599" r:id="rId94"/>
    <p:sldId id="598" r:id="rId95"/>
    <p:sldId id="597" r:id="rId96"/>
    <p:sldId id="596" r:id="rId97"/>
    <p:sldId id="287" r:id="rId98"/>
    <p:sldId id="606" r:id="rId99"/>
    <p:sldId id="605" r:id="rId100"/>
    <p:sldId id="604" r:id="rId101"/>
    <p:sldId id="603" r:id="rId102"/>
    <p:sldId id="602" r:id="rId103"/>
    <p:sldId id="601" r:id="rId104"/>
    <p:sldId id="268" r:id="rId105"/>
    <p:sldId id="270" r:id="rId106"/>
    <p:sldId id="273" r:id="rId107"/>
    <p:sldId id="610" r:id="rId108"/>
    <p:sldId id="609" r:id="rId109"/>
    <p:sldId id="608" r:id="rId110"/>
    <p:sldId id="607" r:id="rId111"/>
    <p:sldId id="275" r:id="rId112"/>
    <p:sldId id="614" r:id="rId113"/>
    <p:sldId id="613" r:id="rId114"/>
    <p:sldId id="612" r:id="rId115"/>
    <p:sldId id="611" r:id="rId116"/>
    <p:sldId id="271" r:id="rId117"/>
    <p:sldId id="618" r:id="rId118"/>
    <p:sldId id="617" r:id="rId119"/>
    <p:sldId id="616" r:id="rId120"/>
    <p:sldId id="615" r:id="rId121"/>
    <p:sldId id="531" r:id="rId122"/>
    <p:sldId id="276" r:id="rId123"/>
    <p:sldId id="620" r:id="rId124"/>
    <p:sldId id="619" r:id="rId125"/>
    <p:sldId id="274" r:id="rId126"/>
    <p:sldId id="623" r:id="rId127"/>
    <p:sldId id="622" r:id="rId128"/>
    <p:sldId id="621" r:id="rId129"/>
    <p:sldId id="277" r:id="rId130"/>
    <p:sldId id="626" r:id="rId131"/>
    <p:sldId id="625" r:id="rId132"/>
    <p:sldId id="295" r:id="rId133"/>
    <p:sldId id="532" r:id="rId134"/>
    <p:sldId id="629" r:id="rId135"/>
    <p:sldId id="628" r:id="rId136"/>
    <p:sldId id="627" r:id="rId137"/>
    <p:sldId id="294" r:id="rId138"/>
    <p:sldId id="632" r:id="rId139"/>
    <p:sldId id="631" r:id="rId140"/>
    <p:sldId id="630" r:id="rId141"/>
    <p:sldId id="278" r:id="rId142"/>
    <p:sldId id="293" r:id="rId143"/>
    <p:sldId id="297" r:id="rId14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DB5C1-6B33-4EFA-B508-0C16BCC381B4}" v="4209" dt="2021-03-19T17:01:14.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a Korneva" userId="e62070071816427d" providerId="LiveId" clId="{DEFDB5C1-6B33-4EFA-B508-0C16BCC381B4}"/>
    <pc:docChg chg="undo custSel addSld delSld modSld sldOrd modMainMaster">
      <pc:chgData name="Evgenia Korneva" userId="e62070071816427d" providerId="LiveId" clId="{DEFDB5C1-6B33-4EFA-B508-0C16BCC381B4}" dt="2021-03-19T17:01:59.648" v="9912" actId="20577"/>
      <pc:docMkLst>
        <pc:docMk/>
      </pc:docMkLst>
      <pc:sldChg chg="modSp mod">
        <pc:chgData name="Evgenia Korneva" userId="e62070071816427d" providerId="LiveId" clId="{DEFDB5C1-6B33-4EFA-B508-0C16BCC381B4}" dt="2021-03-18T20:08:34.193" v="41" actId="20577"/>
        <pc:sldMkLst>
          <pc:docMk/>
          <pc:sldMk cId="2509116535" sldId="257"/>
        </pc:sldMkLst>
        <pc:spChg chg="mod">
          <ac:chgData name="Evgenia Korneva" userId="e62070071816427d" providerId="LiveId" clId="{DEFDB5C1-6B33-4EFA-B508-0C16BCC381B4}" dt="2021-03-18T20:08:34.193" v="41" actId="20577"/>
          <ac:spMkLst>
            <pc:docMk/>
            <pc:sldMk cId="2509116535" sldId="257"/>
            <ac:spMk id="3" creationId="{D462F817-06CB-448E-B553-8D147248C3EF}"/>
          </ac:spMkLst>
        </pc:spChg>
      </pc:sldChg>
      <pc:sldChg chg="modSp mod">
        <pc:chgData name="Evgenia Korneva" userId="e62070071816427d" providerId="LiveId" clId="{DEFDB5C1-6B33-4EFA-B508-0C16BCC381B4}" dt="2021-03-18T23:20:41.266" v="2516" actId="20577"/>
        <pc:sldMkLst>
          <pc:docMk/>
          <pc:sldMk cId="453304973" sldId="258"/>
        </pc:sldMkLst>
        <pc:spChg chg="mod">
          <ac:chgData name="Evgenia Korneva" userId="e62070071816427d" providerId="LiveId" clId="{DEFDB5C1-6B33-4EFA-B508-0C16BCC381B4}" dt="2021-03-18T23:20:41.266" v="2516" actId="20577"/>
          <ac:spMkLst>
            <pc:docMk/>
            <pc:sldMk cId="453304973" sldId="258"/>
            <ac:spMk id="3" creationId="{3EC33E3A-E9C8-4460-AD30-B04CE9804AEC}"/>
          </ac:spMkLst>
        </pc:spChg>
      </pc:sldChg>
      <pc:sldChg chg="modSp mod">
        <pc:chgData name="Evgenia Korneva" userId="e62070071816427d" providerId="LiveId" clId="{DEFDB5C1-6B33-4EFA-B508-0C16BCC381B4}" dt="2021-03-18T23:20:50.573" v="2517" actId="2710"/>
        <pc:sldMkLst>
          <pc:docMk/>
          <pc:sldMk cId="131256759" sldId="259"/>
        </pc:sldMkLst>
        <pc:spChg chg="mod">
          <ac:chgData name="Evgenia Korneva" userId="e62070071816427d" providerId="LiveId" clId="{DEFDB5C1-6B33-4EFA-B508-0C16BCC381B4}" dt="2021-03-18T23:20:50.573" v="2517" actId="2710"/>
          <ac:spMkLst>
            <pc:docMk/>
            <pc:sldMk cId="131256759" sldId="259"/>
            <ac:spMk id="3" creationId="{559B144E-D31B-4072-AECE-72E2D608A460}"/>
          </ac:spMkLst>
        </pc:spChg>
      </pc:sldChg>
      <pc:sldChg chg="del">
        <pc:chgData name="Evgenia Korneva" userId="e62070071816427d" providerId="LiveId" clId="{DEFDB5C1-6B33-4EFA-B508-0C16BCC381B4}" dt="2021-03-19T00:35:02.149" v="4640" actId="47"/>
        <pc:sldMkLst>
          <pc:docMk/>
          <pc:sldMk cId="4119108118" sldId="260"/>
        </pc:sldMkLst>
      </pc:sldChg>
      <pc:sldChg chg="modSp new mod">
        <pc:chgData name="Evgenia Korneva" userId="e62070071816427d" providerId="LiveId" clId="{DEFDB5C1-6B33-4EFA-B508-0C16BCC381B4}" dt="2021-03-18T23:21:17.962" v="2522" actId="20577"/>
        <pc:sldMkLst>
          <pc:docMk/>
          <pc:sldMk cId="1227901881" sldId="261"/>
        </pc:sldMkLst>
        <pc:spChg chg="mod">
          <ac:chgData name="Evgenia Korneva" userId="e62070071816427d" providerId="LiveId" clId="{DEFDB5C1-6B33-4EFA-B508-0C16BCC381B4}" dt="2021-03-18T23:21:17.962" v="2522" actId="20577"/>
          <ac:spMkLst>
            <pc:docMk/>
            <pc:sldMk cId="1227901881" sldId="261"/>
            <ac:spMk id="3" creationId="{146AFD44-2623-4CF9-BD53-F344CF3577AD}"/>
          </ac:spMkLst>
        </pc:spChg>
      </pc:sldChg>
      <pc:sldChg chg="addSp delSp modSp new mod">
        <pc:chgData name="Evgenia Korneva" userId="e62070071816427d" providerId="LiveId" clId="{DEFDB5C1-6B33-4EFA-B508-0C16BCC381B4}" dt="2021-03-19T05:52:22.789" v="8161" actId="20577"/>
        <pc:sldMkLst>
          <pc:docMk/>
          <pc:sldMk cId="634795636" sldId="262"/>
        </pc:sldMkLst>
        <pc:spChg chg="del">
          <ac:chgData name="Evgenia Korneva" userId="e62070071816427d" providerId="LiveId" clId="{DEFDB5C1-6B33-4EFA-B508-0C16BCC381B4}" dt="2021-03-18T20:11:51.586" v="401"/>
          <ac:spMkLst>
            <pc:docMk/>
            <pc:sldMk cId="634795636" sldId="262"/>
            <ac:spMk id="2" creationId="{DAAC0D2B-7D90-4467-AE3A-92E08F4C83CB}"/>
          </ac:spMkLst>
        </pc:spChg>
        <pc:spChg chg="del">
          <ac:chgData name="Evgenia Korneva" userId="e62070071816427d" providerId="LiveId" clId="{DEFDB5C1-6B33-4EFA-B508-0C16BCC381B4}" dt="2021-03-18T20:11:51.586" v="401"/>
          <ac:spMkLst>
            <pc:docMk/>
            <pc:sldMk cId="634795636" sldId="262"/>
            <ac:spMk id="3" creationId="{CC9379A2-07E2-4618-8A52-D801C77C8FAA}"/>
          </ac:spMkLst>
        </pc:spChg>
        <pc:spChg chg="mod">
          <ac:chgData name="Evgenia Korneva" userId="e62070071816427d" providerId="LiveId" clId="{DEFDB5C1-6B33-4EFA-B508-0C16BCC381B4}" dt="2021-03-18T20:11:51.586" v="401"/>
          <ac:spMkLst>
            <pc:docMk/>
            <pc:sldMk cId="634795636" sldId="262"/>
            <ac:spMk id="4" creationId="{62917152-E56C-4812-BAFD-ACE6B6D64B8B}"/>
          </ac:spMkLst>
        </pc:spChg>
        <pc:spChg chg="mod">
          <ac:chgData name="Evgenia Korneva" userId="e62070071816427d" providerId="LiveId" clId="{DEFDB5C1-6B33-4EFA-B508-0C16BCC381B4}" dt="2021-03-18T20:11:51.586" v="401"/>
          <ac:spMkLst>
            <pc:docMk/>
            <pc:sldMk cId="634795636" sldId="262"/>
            <ac:spMk id="5" creationId="{97BC8A15-2F5E-4493-81B2-EA87BCEC26C2}"/>
          </ac:spMkLst>
        </pc:spChg>
        <pc:spChg chg="add mod">
          <ac:chgData name="Evgenia Korneva" userId="e62070071816427d" providerId="LiveId" clId="{DEFDB5C1-6B33-4EFA-B508-0C16BCC381B4}" dt="2021-03-19T05:52:22.789" v="8161" actId="20577"/>
          <ac:spMkLst>
            <pc:docMk/>
            <pc:sldMk cId="634795636" sldId="262"/>
            <ac:spMk id="6" creationId="{665ACF40-A63E-45FC-BE0D-281588856FEF}"/>
          </ac:spMkLst>
        </pc:spChg>
        <pc:spChg chg="add mod">
          <ac:chgData name="Evgenia Korneva" userId="e62070071816427d" providerId="LiveId" clId="{DEFDB5C1-6B33-4EFA-B508-0C16BCC381B4}" dt="2021-03-18T20:11:51.586" v="401"/>
          <ac:spMkLst>
            <pc:docMk/>
            <pc:sldMk cId="634795636" sldId="262"/>
            <ac:spMk id="7" creationId="{046904C1-5C8C-4628-8C70-E9085CB9FD14}"/>
          </ac:spMkLst>
        </pc:spChg>
      </pc:sldChg>
      <pc:sldChg chg="modSp new mod">
        <pc:chgData name="Evgenia Korneva" userId="e62070071816427d" providerId="LiveId" clId="{DEFDB5C1-6B33-4EFA-B508-0C16BCC381B4}" dt="2021-03-18T20:12:23.778" v="457" actId="20577"/>
        <pc:sldMkLst>
          <pc:docMk/>
          <pc:sldMk cId="1830512121" sldId="263"/>
        </pc:sldMkLst>
        <pc:spChg chg="mod">
          <ac:chgData name="Evgenia Korneva" userId="e62070071816427d" providerId="LiveId" clId="{DEFDB5C1-6B33-4EFA-B508-0C16BCC381B4}" dt="2021-03-18T20:12:11.983" v="424" actId="113"/>
          <ac:spMkLst>
            <pc:docMk/>
            <pc:sldMk cId="1830512121" sldId="263"/>
            <ac:spMk id="2" creationId="{56E3B2D3-7A39-4B9B-A013-5A530420157C}"/>
          </ac:spMkLst>
        </pc:spChg>
        <pc:spChg chg="mod">
          <ac:chgData name="Evgenia Korneva" userId="e62070071816427d" providerId="LiveId" clId="{DEFDB5C1-6B33-4EFA-B508-0C16BCC381B4}" dt="2021-03-18T20:12:23.778" v="457" actId="20577"/>
          <ac:spMkLst>
            <pc:docMk/>
            <pc:sldMk cId="1830512121" sldId="263"/>
            <ac:spMk id="3" creationId="{83A2A7D7-2C32-4260-B301-202E8F8BC5C2}"/>
          </ac:spMkLst>
        </pc:spChg>
      </pc:sldChg>
      <pc:sldChg chg="addSp delSp modSp new mod">
        <pc:chgData name="Evgenia Korneva" userId="e62070071816427d" providerId="LiveId" clId="{DEFDB5C1-6B33-4EFA-B508-0C16BCC381B4}" dt="2021-03-19T04:59:23.374" v="5190" actId="1076"/>
        <pc:sldMkLst>
          <pc:docMk/>
          <pc:sldMk cId="4160131173" sldId="264"/>
        </pc:sldMkLst>
        <pc:spChg chg="del">
          <ac:chgData name="Evgenia Korneva" userId="e62070071816427d" providerId="LiveId" clId="{DEFDB5C1-6B33-4EFA-B508-0C16BCC381B4}" dt="2021-03-18T20:12:29.924" v="459"/>
          <ac:spMkLst>
            <pc:docMk/>
            <pc:sldMk cId="4160131173" sldId="264"/>
            <ac:spMk id="2" creationId="{708CBEE5-FCCD-457F-9661-BB3B671BD638}"/>
          </ac:spMkLst>
        </pc:spChg>
        <pc:spChg chg="del">
          <ac:chgData name="Evgenia Korneva" userId="e62070071816427d" providerId="LiveId" clId="{DEFDB5C1-6B33-4EFA-B508-0C16BCC381B4}" dt="2021-03-18T20:12:29.924" v="459"/>
          <ac:spMkLst>
            <pc:docMk/>
            <pc:sldMk cId="4160131173" sldId="264"/>
            <ac:spMk id="3" creationId="{A7E0A33C-5962-4B95-8B79-207278E76B8E}"/>
          </ac:spMkLst>
        </pc:spChg>
        <pc:spChg chg="mod">
          <ac:chgData name="Evgenia Korneva" userId="e62070071816427d" providerId="LiveId" clId="{DEFDB5C1-6B33-4EFA-B508-0C16BCC381B4}" dt="2021-03-18T20:12:29.924" v="459"/>
          <ac:spMkLst>
            <pc:docMk/>
            <pc:sldMk cId="4160131173" sldId="264"/>
            <ac:spMk id="4" creationId="{77711155-DCA3-4CA1-B64D-E139FAFF099B}"/>
          </ac:spMkLst>
        </pc:spChg>
        <pc:spChg chg="mod">
          <ac:chgData name="Evgenia Korneva" userId="e62070071816427d" providerId="LiveId" clId="{DEFDB5C1-6B33-4EFA-B508-0C16BCC381B4}" dt="2021-03-18T20:12:29.924" v="459"/>
          <ac:spMkLst>
            <pc:docMk/>
            <pc:sldMk cId="4160131173" sldId="264"/>
            <ac:spMk id="5" creationId="{A75E7C99-FE26-472A-9409-074B57584756}"/>
          </ac:spMkLst>
        </pc:spChg>
        <pc:spChg chg="add mod">
          <ac:chgData name="Evgenia Korneva" userId="e62070071816427d" providerId="LiveId" clId="{DEFDB5C1-6B33-4EFA-B508-0C16BCC381B4}" dt="2021-03-18T20:13:23.910" v="464" actId="20577"/>
          <ac:spMkLst>
            <pc:docMk/>
            <pc:sldMk cId="4160131173" sldId="264"/>
            <ac:spMk id="6" creationId="{3F81F3DB-2BA0-4335-95C3-866C7DF1A188}"/>
          </ac:spMkLst>
        </pc:spChg>
        <pc:spChg chg="add mod">
          <ac:chgData name="Evgenia Korneva" userId="e62070071816427d" providerId="LiveId" clId="{DEFDB5C1-6B33-4EFA-B508-0C16BCC381B4}" dt="2021-03-19T04:59:10.684" v="5188" actId="20577"/>
          <ac:spMkLst>
            <pc:docMk/>
            <pc:sldMk cId="4160131173" sldId="264"/>
            <ac:spMk id="7" creationId="{59A3BE4E-1FB1-48C1-97CA-94B7756E34A9}"/>
          </ac:spMkLst>
        </pc:spChg>
        <pc:spChg chg="mod">
          <ac:chgData name="Evgenia Korneva" userId="e62070071816427d" providerId="LiveId" clId="{DEFDB5C1-6B33-4EFA-B508-0C16BCC381B4}" dt="2021-03-19T04:59:12.719" v="5189"/>
          <ac:spMkLst>
            <pc:docMk/>
            <pc:sldMk cId="4160131173" sldId="264"/>
            <ac:spMk id="11" creationId="{8792C190-55B9-4FE2-8699-B9B573364DD9}"/>
          </ac:spMkLst>
        </pc:spChg>
        <pc:spChg chg="mod">
          <ac:chgData name="Evgenia Korneva" userId="e62070071816427d" providerId="LiveId" clId="{DEFDB5C1-6B33-4EFA-B508-0C16BCC381B4}" dt="2021-03-19T04:59:12.719" v="5189"/>
          <ac:spMkLst>
            <pc:docMk/>
            <pc:sldMk cId="4160131173" sldId="264"/>
            <ac:spMk id="12" creationId="{031020A0-B71A-466B-B7FB-7ACED688E392}"/>
          </ac:spMkLst>
        </pc:spChg>
        <pc:spChg chg="mod">
          <ac:chgData name="Evgenia Korneva" userId="e62070071816427d" providerId="LiveId" clId="{DEFDB5C1-6B33-4EFA-B508-0C16BCC381B4}" dt="2021-03-19T04:59:12.719" v="5189"/>
          <ac:spMkLst>
            <pc:docMk/>
            <pc:sldMk cId="4160131173" sldId="264"/>
            <ac:spMk id="13" creationId="{0595B371-46BE-4678-A25A-A98D92D70D6D}"/>
          </ac:spMkLst>
        </pc:spChg>
        <pc:spChg chg="mod">
          <ac:chgData name="Evgenia Korneva" userId="e62070071816427d" providerId="LiveId" clId="{DEFDB5C1-6B33-4EFA-B508-0C16BCC381B4}" dt="2021-03-19T04:59:12.719" v="5189"/>
          <ac:spMkLst>
            <pc:docMk/>
            <pc:sldMk cId="4160131173" sldId="264"/>
            <ac:spMk id="14" creationId="{A1EA10AA-B2EE-4D4C-8DEE-A2313D4B1F5E}"/>
          </ac:spMkLst>
        </pc:spChg>
        <pc:spChg chg="mod">
          <ac:chgData name="Evgenia Korneva" userId="e62070071816427d" providerId="LiveId" clId="{DEFDB5C1-6B33-4EFA-B508-0C16BCC381B4}" dt="2021-03-19T04:59:12.719" v="5189"/>
          <ac:spMkLst>
            <pc:docMk/>
            <pc:sldMk cId="4160131173" sldId="264"/>
            <ac:spMk id="15" creationId="{1F41C7E2-FD53-4FC6-8D1B-7C3B7BC25FDC}"/>
          </ac:spMkLst>
        </pc:spChg>
        <pc:spChg chg="mod">
          <ac:chgData name="Evgenia Korneva" userId="e62070071816427d" providerId="LiveId" clId="{DEFDB5C1-6B33-4EFA-B508-0C16BCC381B4}" dt="2021-03-19T04:59:12.719" v="5189"/>
          <ac:spMkLst>
            <pc:docMk/>
            <pc:sldMk cId="4160131173" sldId="264"/>
            <ac:spMk id="16" creationId="{1B481C6A-4EB1-490E-9B12-9E19803379CB}"/>
          </ac:spMkLst>
        </pc:spChg>
        <pc:spChg chg="mod">
          <ac:chgData name="Evgenia Korneva" userId="e62070071816427d" providerId="LiveId" clId="{DEFDB5C1-6B33-4EFA-B508-0C16BCC381B4}" dt="2021-03-19T04:59:12.719" v="5189"/>
          <ac:spMkLst>
            <pc:docMk/>
            <pc:sldMk cId="4160131173" sldId="264"/>
            <ac:spMk id="17" creationId="{23F6BA82-ADF3-4378-9C38-63B770EBE018}"/>
          </ac:spMkLst>
        </pc:spChg>
        <pc:spChg chg="mod">
          <ac:chgData name="Evgenia Korneva" userId="e62070071816427d" providerId="LiveId" clId="{DEFDB5C1-6B33-4EFA-B508-0C16BCC381B4}" dt="2021-03-19T04:59:12.719" v="5189"/>
          <ac:spMkLst>
            <pc:docMk/>
            <pc:sldMk cId="4160131173" sldId="264"/>
            <ac:spMk id="18" creationId="{E2C541B0-8FD6-4284-9220-7732EC67AB8B}"/>
          </ac:spMkLst>
        </pc:spChg>
        <pc:spChg chg="mod">
          <ac:chgData name="Evgenia Korneva" userId="e62070071816427d" providerId="LiveId" clId="{DEFDB5C1-6B33-4EFA-B508-0C16BCC381B4}" dt="2021-03-19T04:59:12.719" v="5189"/>
          <ac:spMkLst>
            <pc:docMk/>
            <pc:sldMk cId="4160131173" sldId="264"/>
            <ac:spMk id="19" creationId="{9BDD651D-A994-425A-BA53-05837FE34500}"/>
          </ac:spMkLst>
        </pc:spChg>
        <pc:spChg chg="mod">
          <ac:chgData name="Evgenia Korneva" userId="e62070071816427d" providerId="LiveId" clId="{DEFDB5C1-6B33-4EFA-B508-0C16BCC381B4}" dt="2021-03-19T04:59:12.719" v="5189"/>
          <ac:spMkLst>
            <pc:docMk/>
            <pc:sldMk cId="4160131173" sldId="264"/>
            <ac:spMk id="20" creationId="{9F2BBC81-0E7C-4684-926C-F283253F606F}"/>
          </ac:spMkLst>
        </pc:spChg>
        <pc:grpChg chg="add mod">
          <ac:chgData name="Evgenia Korneva" userId="e62070071816427d" providerId="LiveId" clId="{DEFDB5C1-6B33-4EFA-B508-0C16BCC381B4}" dt="2021-03-19T04:59:23.374" v="5190" actId="1076"/>
          <ac:grpSpMkLst>
            <pc:docMk/>
            <pc:sldMk cId="4160131173" sldId="264"/>
            <ac:grpSpMk id="8" creationId="{6DF46C8A-B92B-48C2-BA13-CC9A7DD90BD8}"/>
          </ac:grpSpMkLst>
        </pc:grpChg>
        <pc:grpChg chg="mod">
          <ac:chgData name="Evgenia Korneva" userId="e62070071816427d" providerId="LiveId" clId="{DEFDB5C1-6B33-4EFA-B508-0C16BCC381B4}" dt="2021-03-19T04:59:12.719" v="5189"/>
          <ac:grpSpMkLst>
            <pc:docMk/>
            <pc:sldMk cId="4160131173" sldId="264"/>
            <ac:grpSpMk id="9" creationId="{41210403-2D7D-4944-96F8-EA01416A53B0}"/>
          </ac:grpSpMkLst>
        </pc:grpChg>
        <pc:cxnChg chg="mod">
          <ac:chgData name="Evgenia Korneva" userId="e62070071816427d" providerId="LiveId" clId="{DEFDB5C1-6B33-4EFA-B508-0C16BCC381B4}" dt="2021-03-19T04:59:12.719" v="5189"/>
          <ac:cxnSpMkLst>
            <pc:docMk/>
            <pc:sldMk cId="4160131173" sldId="264"/>
            <ac:cxnSpMk id="10" creationId="{177FBC3F-0F64-4C67-B5B9-D80ED6EB3B47}"/>
          </ac:cxnSpMkLst>
        </pc:cxnChg>
        <pc:cxnChg chg="mod">
          <ac:chgData name="Evgenia Korneva" userId="e62070071816427d" providerId="LiveId" clId="{DEFDB5C1-6B33-4EFA-B508-0C16BCC381B4}" dt="2021-03-19T04:59:12.719" v="5189"/>
          <ac:cxnSpMkLst>
            <pc:docMk/>
            <pc:sldMk cId="4160131173" sldId="264"/>
            <ac:cxnSpMk id="21" creationId="{C5431A00-C10C-40A3-8ADF-2750AEED2F20}"/>
          </ac:cxnSpMkLst>
        </pc:cxnChg>
        <pc:cxnChg chg="mod">
          <ac:chgData name="Evgenia Korneva" userId="e62070071816427d" providerId="LiveId" clId="{DEFDB5C1-6B33-4EFA-B508-0C16BCC381B4}" dt="2021-03-19T04:59:12.719" v="5189"/>
          <ac:cxnSpMkLst>
            <pc:docMk/>
            <pc:sldMk cId="4160131173" sldId="264"/>
            <ac:cxnSpMk id="22" creationId="{1E7AC368-1CA9-4779-908B-6F68307F692A}"/>
          </ac:cxnSpMkLst>
        </pc:cxnChg>
        <pc:cxnChg chg="mod">
          <ac:chgData name="Evgenia Korneva" userId="e62070071816427d" providerId="LiveId" clId="{DEFDB5C1-6B33-4EFA-B508-0C16BCC381B4}" dt="2021-03-19T04:59:12.719" v="5189"/>
          <ac:cxnSpMkLst>
            <pc:docMk/>
            <pc:sldMk cId="4160131173" sldId="264"/>
            <ac:cxnSpMk id="23" creationId="{6DCEFD57-A9AB-4935-AEE0-54BF1FEC5E74}"/>
          </ac:cxnSpMkLst>
        </pc:cxnChg>
      </pc:sldChg>
      <pc:sldChg chg="modSp new mod">
        <pc:chgData name="Evgenia Korneva" userId="e62070071816427d" providerId="LiveId" clId="{DEFDB5C1-6B33-4EFA-B508-0C16BCC381B4}" dt="2021-03-19T16:51:33.583" v="9805" actId="20577"/>
        <pc:sldMkLst>
          <pc:docMk/>
          <pc:sldMk cId="108850887" sldId="265"/>
        </pc:sldMkLst>
        <pc:spChg chg="mod">
          <ac:chgData name="Evgenia Korneva" userId="e62070071816427d" providerId="LiveId" clId="{DEFDB5C1-6B33-4EFA-B508-0C16BCC381B4}" dt="2021-03-18T20:14:29.078" v="481" actId="20577"/>
          <ac:spMkLst>
            <pc:docMk/>
            <pc:sldMk cId="108850887" sldId="265"/>
            <ac:spMk id="2" creationId="{17EBB8A0-50A8-49A6-8931-C12778A4846C}"/>
          </ac:spMkLst>
        </pc:spChg>
        <pc:spChg chg="mod">
          <ac:chgData name="Evgenia Korneva" userId="e62070071816427d" providerId="LiveId" clId="{DEFDB5C1-6B33-4EFA-B508-0C16BCC381B4}" dt="2021-03-19T16:51:33.583" v="9805" actId="20577"/>
          <ac:spMkLst>
            <pc:docMk/>
            <pc:sldMk cId="108850887" sldId="265"/>
            <ac:spMk id="3" creationId="{2D4A459B-8F03-4E4B-9A21-97B0618493D5}"/>
          </ac:spMkLst>
        </pc:spChg>
      </pc:sldChg>
      <pc:sldChg chg="modSp new del mod">
        <pc:chgData name="Evgenia Korneva" userId="e62070071816427d" providerId="LiveId" clId="{DEFDB5C1-6B33-4EFA-B508-0C16BCC381B4}" dt="2021-03-18T23:59:21.851" v="3782" actId="47"/>
        <pc:sldMkLst>
          <pc:docMk/>
          <pc:sldMk cId="1017438619" sldId="266"/>
        </pc:sldMkLst>
        <pc:spChg chg="mod">
          <ac:chgData name="Evgenia Korneva" userId="e62070071816427d" providerId="LiveId" clId="{DEFDB5C1-6B33-4EFA-B508-0C16BCC381B4}" dt="2021-03-18T20:27:16.418" v="556" actId="20577"/>
          <ac:spMkLst>
            <pc:docMk/>
            <pc:sldMk cId="1017438619" sldId="266"/>
            <ac:spMk id="2" creationId="{D0F192EE-3629-46AF-8770-D2AC96E41EE4}"/>
          </ac:spMkLst>
        </pc:spChg>
        <pc:spChg chg="mod">
          <ac:chgData name="Evgenia Korneva" userId="e62070071816427d" providerId="LiveId" clId="{DEFDB5C1-6B33-4EFA-B508-0C16BCC381B4}" dt="2021-03-18T20:16:19.121" v="520" actId="14100"/>
          <ac:spMkLst>
            <pc:docMk/>
            <pc:sldMk cId="1017438619" sldId="266"/>
            <ac:spMk id="3" creationId="{03E788F9-2FC2-4189-AF38-AF083EEB5368}"/>
          </ac:spMkLst>
        </pc:spChg>
      </pc:sldChg>
      <pc:sldChg chg="modSp new mod">
        <pc:chgData name="Evgenia Korneva" userId="e62070071816427d" providerId="LiveId" clId="{DEFDB5C1-6B33-4EFA-B508-0C16BCC381B4}" dt="2021-03-19T17:01:05.724" v="9903" actId="20577"/>
        <pc:sldMkLst>
          <pc:docMk/>
          <pc:sldMk cId="1589579799" sldId="267"/>
        </pc:sldMkLst>
        <pc:spChg chg="mod">
          <ac:chgData name="Evgenia Korneva" userId="e62070071816427d" providerId="LiveId" clId="{DEFDB5C1-6B33-4EFA-B508-0C16BCC381B4}" dt="2021-03-18T20:27:23.764" v="563" actId="20577"/>
          <ac:spMkLst>
            <pc:docMk/>
            <pc:sldMk cId="1589579799" sldId="267"/>
            <ac:spMk id="2" creationId="{921B984C-E2EA-4018-A1AC-6F4A6D33F603}"/>
          </ac:spMkLst>
        </pc:spChg>
        <pc:spChg chg="mod">
          <ac:chgData name="Evgenia Korneva" userId="e62070071816427d" providerId="LiveId" clId="{DEFDB5C1-6B33-4EFA-B508-0C16BCC381B4}" dt="2021-03-19T17:01:05.724" v="9903" actId="20577"/>
          <ac:spMkLst>
            <pc:docMk/>
            <pc:sldMk cId="1589579799" sldId="267"/>
            <ac:spMk id="3" creationId="{FC2AA4BF-F47E-43E3-994B-AD3F2A176E28}"/>
          </ac:spMkLst>
        </pc:spChg>
      </pc:sldChg>
      <pc:sldChg chg="modSp new mod">
        <pc:chgData name="Evgenia Korneva" userId="e62070071816427d" providerId="LiveId" clId="{DEFDB5C1-6B33-4EFA-B508-0C16BCC381B4}" dt="2021-03-19T05:38:44.110" v="7721" actId="404"/>
        <pc:sldMkLst>
          <pc:docMk/>
          <pc:sldMk cId="3454698719" sldId="268"/>
        </pc:sldMkLst>
        <pc:spChg chg="mod">
          <ac:chgData name="Evgenia Korneva" userId="e62070071816427d" providerId="LiveId" clId="{DEFDB5C1-6B33-4EFA-B508-0C16BCC381B4}" dt="2021-03-18T20:27:41.197" v="595" actId="20577"/>
          <ac:spMkLst>
            <pc:docMk/>
            <pc:sldMk cId="3454698719" sldId="268"/>
            <ac:spMk id="2" creationId="{DA36B722-7B64-4B66-BD50-63D63701D649}"/>
          </ac:spMkLst>
        </pc:spChg>
        <pc:spChg chg="mod">
          <ac:chgData name="Evgenia Korneva" userId="e62070071816427d" providerId="LiveId" clId="{DEFDB5C1-6B33-4EFA-B508-0C16BCC381B4}" dt="2021-03-19T05:38:44.110" v="7721" actId="404"/>
          <ac:spMkLst>
            <pc:docMk/>
            <pc:sldMk cId="3454698719" sldId="268"/>
            <ac:spMk id="3" creationId="{B0E2448F-013A-423B-ADF2-6ECABE56B9BB}"/>
          </ac:spMkLst>
        </pc:spChg>
      </pc:sldChg>
      <pc:sldChg chg="modSp new del mod">
        <pc:chgData name="Evgenia Korneva" userId="e62070071816427d" providerId="LiveId" clId="{DEFDB5C1-6B33-4EFA-B508-0C16BCC381B4}" dt="2021-03-19T05:51:36.252" v="8154" actId="2696"/>
        <pc:sldMkLst>
          <pc:docMk/>
          <pc:sldMk cId="850171932" sldId="269"/>
        </pc:sldMkLst>
        <pc:spChg chg="mod">
          <ac:chgData name="Evgenia Korneva" userId="e62070071816427d" providerId="LiveId" clId="{DEFDB5C1-6B33-4EFA-B508-0C16BCC381B4}" dt="2021-03-19T05:45:59.606" v="7895" actId="20577"/>
          <ac:spMkLst>
            <pc:docMk/>
            <pc:sldMk cId="850171932" sldId="269"/>
            <ac:spMk id="2" creationId="{3ED54DC9-967C-447C-949E-B0EAB4DABE42}"/>
          </ac:spMkLst>
        </pc:spChg>
        <pc:spChg chg="mod">
          <ac:chgData name="Evgenia Korneva" userId="e62070071816427d" providerId="LiveId" clId="{DEFDB5C1-6B33-4EFA-B508-0C16BCC381B4}" dt="2021-03-19T05:40:49.469" v="7832" actId="404"/>
          <ac:spMkLst>
            <pc:docMk/>
            <pc:sldMk cId="850171932" sldId="269"/>
            <ac:spMk id="3" creationId="{AB4F2882-FA4D-4349-B86C-0A64D7AAA17C}"/>
          </ac:spMkLst>
        </pc:spChg>
      </pc:sldChg>
      <pc:sldChg chg="add">
        <pc:chgData name="Evgenia Korneva" userId="e62070071816427d" providerId="LiveId" clId="{DEFDB5C1-6B33-4EFA-B508-0C16BCC381B4}" dt="2021-03-19T05:51:58.046" v="8155"/>
        <pc:sldMkLst>
          <pc:docMk/>
          <pc:sldMk cId="3367917738" sldId="269"/>
        </pc:sldMkLst>
      </pc:sldChg>
      <pc:sldChg chg="addSp delSp modSp new mod">
        <pc:chgData name="Evgenia Korneva" userId="e62070071816427d" providerId="LiveId" clId="{DEFDB5C1-6B33-4EFA-B508-0C16BCC381B4}" dt="2021-03-18T20:37:03.689" v="836" actId="1076"/>
        <pc:sldMkLst>
          <pc:docMk/>
          <pc:sldMk cId="30330101" sldId="270"/>
        </pc:sldMkLst>
        <pc:spChg chg="del">
          <ac:chgData name="Evgenia Korneva" userId="e62070071816427d" providerId="LiveId" clId="{DEFDB5C1-6B33-4EFA-B508-0C16BCC381B4}" dt="2021-03-18T20:27:57.888" v="607"/>
          <ac:spMkLst>
            <pc:docMk/>
            <pc:sldMk cId="30330101" sldId="270"/>
            <ac:spMk id="2" creationId="{3EFF38AD-5474-4D2A-B8C5-FB38FED237C4}"/>
          </ac:spMkLst>
        </pc:spChg>
        <pc:spChg chg="del">
          <ac:chgData name="Evgenia Korneva" userId="e62070071816427d" providerId="LiveId" clId="{DEFDB5C1-6B33-4EFA-B508-0C16BCC381B4}" dt="2021-03-18T20:27:57.888" v="607"/>
          <ac:spMkLst>
            <pc:docMk/>
            <pc:sldMk cId="30330101" sldId="270"/>
            <ac:spMk id="3" creationId="{8F5E5BD8-3D6A-449A-8BF6-D7CFB574922E}"/>
          </ac:spMkLst>
        </pc:spChg>
        <pc:spChg chg="mod">
          <ac:chgData name="Evgenia Korneva" userId="e62070071816427d" providerId="LiveId" clId="{DEFDB5C1-6B33-4EFA-B508-0C16BCC381B4}" dt="2021-03-18T20:27:57.888" v="607"/>
          <ac:spMkLst>
            <pc:docMk/>
            <pc:sldMk cId="30330101" sldId="270"/>
            <ac:spMk id="4" creationId="{5216F49B-18B8-4E75-8704-34D87DB15B20}"/>
          </ac:spMkLst>
        </pc:spChg>
        <pc:spChg chg="mod">
          <ac:chgData name="Evgenia Korneva" userId="e62070071816427d" providerId="LiveId" clId="{DEFDB5C1-6B33-4EFA-B508-0C16BCC381B4}" dt="2021-03-18T20:27:57.888" v="607"/>
          <ac:spMkLst>
            <pc:docMk/>
            <pc:sldMk cId="30330101" sldId="270"/>
            <ac:spMk id="5" creationId="{E8DAE962-F9CD-4AAB-9884-51A044050C69}"/>
          </ac:spMkLst>
        </pc:spChg>
        <pc:spChg chg="add mod ord">
          <ac:chgData name="Evgenia Korneva" userId="e62070071816427d" providerId="LiveId" clId="{DEFDB5C1-6B33-4EFA-B508-0C16BCC381B4}" dt="2021-03-18T20:36:28.834" v="826" actId="167"/>
          <ac:spMkLst>
            <pc:docMk/>
            <pc:sldMk cId="30330101" sldId="270"/>
            <ac:spMk id="6" creationId="{01D17709-77C6-44D6-AF0C-E25D7CBD1DD7}"/>
          </ac:spMkLst>
        </pc:spChg>
        <pc:spChg chg="add mod">
          <ac:chgData name="Evgenia Korneva" userId="e62070071816427d" providerId="LiveId" clId="{DEFDB5C1-6B33-4EFA-B508-0C16BCC381B4}" dt="2021-03-18T20:27:57.888" v="607"/>
          <ac:spMkLst>
            <pc:docMk/>
            <pc:sldMk cId="30330101" sldId="270"/>
            <ac:spMk id="7" creationId="{6DFEBF4B-A4BE-49DD-A165-D5C955501F8A}"/>
          </ac:spMkLst>
        </pc:spChg>
        <pc:picChg chg="add mod ord modCrop">
          <ac:chgData name="Evgenia Korneva" userId="e62070071816427d" providerId="LiveId" clId="{DEFDB5C1-6B33-4EFA-B508-0C16BCC381B4}" dt="2021-03-18T20:37:03.689" v="836" actId="1076"/>
          <ac:picMkLst>
            <pc:docMk/>
            <pc:sldMk cId="30330101" sldId="270"/>
            <ac:picMk id="8" creationId="{4F81D369-1DB0-428E-81BA-7038E335752E}"/>
          </ac:picMkLst>
        </pc:picChg>
        <pc:picChg chg="add del mod ord">
          <ac:chgData name="Evgenia Korneva" userId="e62070071816427d" providerId="LiveId" clId="{DEFDB5C1-6B33-4EFA-B508-0C16BCC381B4}" dt="2021-03-18T20:35:17.039" v="817" actId="478"/>
          <ac:picMkLst>
            <pc:docMk/>
            <pc:sldMk cId="30330101" sldId="270"/>
            <ac:picMk id="9" creationId="{AA64D104-3DF0-453D-A4A7-4111D0FEA523}"/>
          </ac:picMkLst>
        </pc:picChg>
      </pc:sldChg>
      <pc:sldChg chg="addSp delSp modSp new mod ord">
        <pc:chgData name="Evgenia Korneva" userId="e62070071816427d" providerId="LiveId" clId="{DEFDB5C1-6B33-4EFA-B508-0C16BCC381B4}" dt="2021-03-19T05:56:06.564" v="8427" actId="20577"/>
        <pc:sldMkLst>
          <pc:docMk/>
          <pc:sldMk cId="1500412594" sldId="271"/>
        </pc:sldMkLst>
        <pc:spChg chg="del">
          <ac:chgData name="Evgenia Korneva" userId="e62070071816427d" providerId="LiveId" clId="{DEFDB5C1-6B33-4EFA-B508-0C16BCC381B4}" dt="2021-03-18T20:32:16.180" v="648"/>
          <ac:spMkLst>
            <pc:docMk/>
            <pc:sldMk cId="1500412594" sldId="271"/>
            <ac:spMk id="2" creationId="{4C03ADD4-378B-4095-806F-9C4E2E3FE3BB}"/>
          </ac:spMkLst>
        </pc:spChg>
        <pc:spChg chg="del">
          <ac:chgData name="Evgenia Korneva" userId="e62070071816427d" providerId="LiveId" clId="{DEFDB5C1-6B33-4EFA-B508-0C16BCC381B4}" dt="2021-03-18T20:32:16.180" v="648"/>
          <ac:spMkLst>
            <pc:docMk/>
            <pc:sldMk cId="1500412594" sldId="271"/>
            <ac:spMk id="3" creationId="{3EDCFD6F-270D-47BD-B328-162DCBD83947}"/>
          </ac:spMkLst>
        </pc:spChg>
        <pc:spChg chg="mod">
          <ac:chgData name="Evgenia Korneva" userId="e62070071816427d" providerId="LiveId" clId="{DEFDB5C1-6B33-4EFA-B508-0C16BCC381B4}" dt="2021-03-18T20:32:16.180" v="648"/>
          <ac:spMkLst>
            <pc:docMk/>
            <pc:sldMk cId="1500412594" sldId="271"/>
            <ac:spMk id="4" creationId="{10338E88-9BE9-463F-A561-EB4314661C0B}"/>
          </ac:spMkLst>
        </pc:spChg>
        <pc:spChg chg="mod">
          <ac:chgData name="Evgenia Korneva" userId="e62070071816427d" providerId="LiveId" clId="{DEFDB5C1-6B33-4EFA-B508-0C16BCC381B4}" dt="2021-03-18T20:32:16.180" v="648"/>
          <ac:spMkLst>
            <pc:docMk/>
            <pc:sldMk cId="1500412594" sldId="271"/>
            <ac:spMk id="5" creationId="{84BC5DF5-A59F-4536-94BC-6FDF7F7898AD}"/>
          </ac:spMkLst>
        </pc:spChg>
        <pc:spChg chg="add mod">
          <ac:chgData name="Evgenia Korneva" userId="e62070071816427d" providerId="LiveId" clId="{DEFDB5C1-6B33-4EFA-B508-0C16BCC381B4}" dt="2021-03-19T00:23:40.962" v="4348" actId="20577"/>
          <ac:spMkLst>
            <pc:docMk/>
            <pc:sldMk cId="1500412594" sldId="271"/>
            <ac:spMk id="6" creationId="{F5A9B8EC-8E14-4633-B5A0-523710249CB5}"/>
          </ac:spMkLst>
        </pc:spChg>
        <pc:spChg chg="add mod">
          <ac:chgData name="Evgenia Korneva" userId="e62070071816427d" providerId="LiveId" clId="{DEFDB5C1-6B33-4EFA-B508-0C16BCC381B4}" dt="2021-03-19T05:56:06.564" v="8427" actId="20577"/>
          <ac:spMkLst>
            <pc:docMk/>
            <pc:sldMk cId="1500412594" sldId="271"/>
            <ac:spMk id="7" creationId="{CB39F523-0067-4E09-A3E0-664410D9C4B2}"/>
          </ac:spMkLst>
        </pc:spChg>
      </pc:sldChg>
      <pc:sldChg chg="addSp delSp modSp new del mod">
        <pc:chgData name="Evgenia Korneva" userId="e62070071816427d" providerId="LiveId" clId="{DEFDB5C1-6B33-4EFA-B508-0C16BCC381B4}" dt="2021-03-19T00:24:03.864" v="4353" actId="47"/>
        <pc:sldMkLst>
          <pc:docMk/>
          <pc:sldMk cId="3216122376" sldId="272"/>
        </pc:sldMkLst>
        <pc:spChg chg="del">
          <ac:chgData name="Evgenia Korneva" userId="e62070071816427d" providerId="LiveId" clId="{DEFDB5C1-6B33-4EFA-B508-0C16BCC381B4}" dt="2021-03-18T20:30:14.622" v="638"/>
          <ac:spMkLst>
            <pc:docMk/>
            <pc:sldMk cId="3216122376" sldId="272"/>
            <ac:spMk id="2" creationId="{8C918423-73FD-44BF-BB23-84882434B8E6}"/>
          </ac:spMkLst>
        </pc:spChg>
        <pc:spChg chg="del">
          <ac:chgData name="Evgenia Korneva" userId="e62070071816427d" providerId="LiveId" clId="{DEFDB5C1-6B33-4EFA-B508-0C16BCC381B4}" dt="2021-03-18T20:30:14.622" v="638"/>
          <ac:spMkLst>
            <pc:docMk/>
            <pc:sldMk cId="3216122376" sldId="272"/>
            <ac:spMk id="3" creationId="{061E8810-BA69-41DF-9815-5652B23F4336}"/>
          </ac:spMkLst>
        </pc:spChg>
        <pc:spChg chg="mod">
          <ac:chgData name="Evgenia Korneva" userId="e62070071816427d" providerId="LiveId" clId="{DEFDB5C1-6B33-4EFA-B508-0C16BCC381B4}" dt="2021-03-18T20:30:14.622" v="638"/>
          <ac:spMkLst>
            <pc:docMk/>
            <pc:sldMk cId="3216122376" sldId="272"/>
            <ac:spMk id="4" creationId="{FD23F254-69F5-4263-A9DA-B5D710E9D970}"/>
          </ac:spMkLst>
        </pc:spChg>
        <pc:spChg chg="mod">
          <ac:chgData name="Evgenia Korneva" userId="e62070071816427d" providerId="LiveId" clId="{DEFDB5C1-6B33-4EFA-B508-0C16BCC381B4}" dt="2021-03-18T20:30:14.622" v="638"/>
          <ac:spMkLst>
            <pc:docMk/>
            <pc:sldMk cId="3216122376" sldId="272"/>
            <ac:spMk id="5" creationId="{66322DF0-9ADE-4F9F-AB2C-2AB7B86C3A10}"/>
          </ac:spMkLst>
        </pc:spChg>
        <pc:picChg chg="add del mod modCrop">
          <ac:chgData name="Evgenia Korneva" userId="e62070071816427d" providerId="LiveId" clId="{DEFDB5C1-6B33-4EFA-B508-0C16BCC381B4}" dt="2021-03-18T20:39:53.324" v="879" actId="21"/>
          <ac:picMkLst>
            <pc:docMk/>
            <pc:sldMk cId="3216122376" sldId="272"/>
            <ac:picMk id="6" creationId="{F6F99168-86A1-49BC-9D26-B46DDF30B5A7}"/>
          </ac:picMkLst>
        </pc:picChg>
        <pc:picChg chg="add del mod modCrop">
          <ac:chgData name="Evgenia Korneva" userId="e62070071816427d" providerId="LiveId" clId="{DEFDB5C1-6B33-4EFA-B508-0C16BCC381B4}" dt="2021-03-18T20:48:22.637" v="1179" actId="21"/>
          <ac:picMkLst>
            <pc:docMk/>
            <pc:sldMk cId="3216122376" sldId="272"/>
            <ac:picMk id="7" creationId="{6BB510E6-88E8-4BF6-AD1F-F87ECEEF61F7}"/>
          </ac:picMkLst>
        </pc:picChg>
      </pc:sldChg>
      <pc:sldChg chg="addSp delSp modSp new mod">
        <pc:chgData name="Evgenia Korneva" userId="e62070071816427d" providerId="LiveId" clId="{DEFDB5C1-6B33-4EFA-B508-0C16BCC381B4}" dt="2021-03-19T06:01:51.841" v="8488" actId="20577"/>
        <pc:sldMkLst>
          <pc:docMk/>
          <pc:sldMk cId="3205811656" sldId="273"/>
        </pc:sldMkLst>
        <pc:spChg chg="del">
          <ac:chgData name="Evgenia Korneva" userId="e62070071816427d" providerId="LiveId" clId="{DEFDB5C1-6B33-4EFA-B508-0C16BCC381B4}" dt="2021-03-18T20:38:43.499" v="838"/>
          <ac:spMkLst>
            <pc:docMk/>
            <pc:sldMk cId="3205811656" sldId="273"/>
            <ac:spMk id="2" creationId="{71223F9B-55A8-4A45-90AF-C894669C0FCF}"/>
          </ac:spMkLst>
        </pc:spChg>
        <pc:spChg chg="del">
          <ac:chgData name="Evgenia Korneva" userId="e62070071816427d" providerId="LiveId" clId="{DEFDB5C1-6B33-4EFA-B508-0C16BCC381B4}" dt="2021-03-18T20:38:43.499" v="838"/>
          <ac:spMkLst>
            <pc:docMk/>
            <pc:sldMk cId="3205811656" sldId="273"/>
            <ac:spMk id="3" creationId="{09F6E540-ABEC-41BA-8318-A389C99F00BC}"/>
          </ac:spMkLst>
        </pc:spChg>
        <pc:spChg chg="mod">
          <ac:chgData name="Evgenia Korneva" userId="e62070071816427d" providerId="LiveId" clId="{DEFDB5C1-6B33-4EFA-B508-0C16BCC381B4}" dt="2021-03-18T20:38:43.499" v="838"/>
          <ac:spMkLst>
            <pc:docMk/>
            <pc:sldMk cId="3205811656" sldId="273"/>
            <ac:spMk id="4" creationId="{562E3115-955C-41A1-B612-4C6DF7AA2170}"/>
          </ac:spMkLst>
        </pc:spChg>
        <pc:spChg chg="mod">
          <ac:chgData name="Evgenia Korneva" userId="e62070071816427d" providerId="LiveId" clId="{DEFDB5C1-6B33-4EFA-B508-0C16BCC381B4}" dt="2021-03-18T20:38:43.499" v="838"/>
          <ac:spMkLst>
            <pc:docMk/>
            <pc:sldMk cId="3205811656" sldId="273"/>
            <ac:spMk id="5" creationId="{1FA68548-4137-4C1B-8642-5DCD12032B34}"/>
          </ac:spMkLst>
        </pc:spChg>
        <pc:spChg chg="add mod">
          <ac:chgData name="Evgenia Korneva" userId="e62070071816427d" providerId="LiveId" clId="{DEFDB5C1-6B33-4EFA-B508-0C16BCC381B4}" dt="2021-03-18T20:38:56.701" v="863" actId="20577"/>
          <ac:spMkLst>
            <pc:docMk/>
            <pc:sldMk cId="3205811656" sldId="273"/>
            <ac:spMk id="6" creationId="{06366CF7-44AA-44EB-A607-17E7BBB584AB}"/>
          </ac:spMkLst>
        </pc:spChg>
        <pc:spChg chg="add mod">
          <ac:chgData name="Evgenia Korneva" userId="e62070071816427d" providerId="LiveId" clId="{DEFDB5C1-6B33-4EFA-B508-0C16BCC381B4}" dt="2021-03-19T06:01:51.841" v="8488" actId="20577"/>
          <ac:spMkLst>
            <pc:docMk/>
            <pc:sldMk cId="3205811656" sldId="273"/>
            <ac:spMk id="7" creationId="{B9B03920-E69C-4990-9C1F-B35CF353C641}"/>
          </ac:spMkLst>
        </pc:spChg>
        <pc:spChg chg="add del mod">
          <ac:chgData name="Evgenia Korneva" userId="e62070071816427d" providerId="LiveId" clId="{DEFDB5C1-6B33-4EFA-B508-0C16BCC381B4}" dt="2021-03-18T20:39:57.047" v="880"/>
          <ac:spMkLst>
            <pc:docMk/>
            <pc:sldMk cId="3205811656" sldId="273"/>
            <ac:spMk id="8" creationId="{F97DA8EE-23BF-4CBA-91F4-798EF35E9CC1}"/>
          </ac:spMkLst>
        </pc:spChg>
        <pc:picChg chg="add mod">
          <ac:chgData name="Evgenia Korneva" userId="e62070071816427d" providerId="LiveId" clId="{DEFDB5C1-6B33-4EFA-B508-0C16BCC381B4}" dt="2021-03-19T00:21:23.133" v="4214" actId="1076"/>
          <ac:picMkLst>
            <pc:docMk/>
            <pc:sldMk cId="3205811656" sldId="273"/>
            <ac:picMk id="9" creationId="{71D35095-1CC1-4E7C-BEFB-C8B113659B0D}"/>
          </ac:picMkLst>
        </pc:picChg>
      </pc:sldChg>
      <pc:sldChg chg="addSp delSp modSp new mod ord">
        <pc:chgData name="Evgenia Korneva" userId="e62070071816427d" providerId="LiveId" clId="{DEFDB5C1-6B33-4EFA-B508-0C16BCC381B4}" dt="2021-03-19T06:38:41.779" v="8953" actId="14100"/>
        <pc:sldMkLst>
          <pc:docMk/>
          <pc:sldMk cId="3328154232" sldId="274"/>
        </pc:sldMkLst>
        <pc:spChg chg="del">
          <ac:chgData name="Evgenia Korneva" userId="e62070071816427d" providerId="LiveId" clId="{DEFDB5C1-6B33-4EFA-B508-0C16BCC381B4}" dt="2021-03-18T20:40:48.033" v="886"/>
          <ac:spMkLst>
            <pc:docMk/>
            <pc:sldMk cId="3328154232" sldId="274"/>
            <ac:spMk id="2" creationId="{93A1CEFA-C36F-42C4-91ED-25FF9975DF6E}"/>
          </ac:spMkLst>
        </pc:spChg>
        <pc:spChg chg="del">
          <ac:chgData name="Evgenia Korneva" userId="e62070071816427d" providerId="LiveId" clId="{DEFDB5C1-6B33-4EFA-B508-0C16BCC381B4}" dt="2021-03-18T20:40:48.033" v="886"/>
          <ac:spMkLst>
            <pc:docMk/>
            <pc:sldMk cId="3328154232" sldId="274"/>
            <ac:spMk id="3" creationId="{23220C27-EB5F-41B7-A8F5-652B23C44ADD}"/>
          </ac:spMkLst>
        </pc:spChg>
        <pc:spChg chg="del">
          <ac:chgData name="Evgenia Korneva" userId="e62070071816427d" providerId="LiveId" clId="{DEFDB5C1-6B33-4EFA-B508-0C16BCC381B4}" dt="2021-03-18T20:40:48.033" v="886"/>
          <ac:spMkLst>
            <pc:docMk/>
            <pc:sldMk cId="3328154232" sldId="274"/>
            <ac:spMk id="4" creationId="{41500B78-28AE-4B01-9669-89B0A231641B}"/>
          </ac:spMkLst>
        </pc:spChg>
        <pc:spChg chg="mod">
          <ac:chgData name="Evgenia Korneva" userId="e62070071816427d" providerId="LiveId" clId="{DEFDB5C1-6B33-4EFA-B508-0C16BCC381B4}" dt="2021-03-18T20:40:48.033" v="886"/>
          <ac:spMkLst>
            <pc:docMk/>
            <pc:sldMk cId="3328154232" sldId="274"/>
            <ac:spMk id="5" creationId="{337EBFAE-34A1-4E9A-A99A-7B13B650C482}"/>
          </ac:spMkLst>
        </pc:spChg>
        <pc:spChg chg="mod">
          <ac:chgData name="Evgenia Korneva" userId="e62070071816427d" providerId="LiveId" clId="{DEFDB5C1-6B33-4EFA-B508-0C16BCC381B4}" dt="2021-03-18T20:40:48.033" v="886"/>
          <ac:spMkLst>
            <pc:docMk/>
            <pc:sldMk cId="3328154232" sldId="274"/>
            <ac:spMk id="6" creationId="{C2D91A86-DBF8-4325-AC82-95E508608BAD}"/>
          </ac:spMkLst>
        </pc:spChg>
        <pc:spChg chg="add mod">
          <ac:chgData name="Evgenia Korneva" userId="e62070071816427d" providerId="LiveId" clId="{DEFDB5C1-6B33-4EFA-B508-0C16BCC381B4}" dt="2021-03-18T20:40:53.446" v="901" actId="20577"/>
          <ac:spMkLst>
            <pc:docMk/>
            <pc:sldMk cId="3328154232" sldId="274"/>
            <ac:spMk id="7" creationId="{2821F256-AF79-4DB7-91FB-5746727DD720}"/>
          </ac:spMkLst>
        </pc:spChg>
        <pc:spChg chg="add mod">
          <ac:chgData name="Evgenia Korneva" userId="e62070071816427d" providerId="LiveId" clId="{DEFDB5C1-6B33-4EFA-B508-0C16BCC381B4}" dt="2021-03-19T06:38:41.779" v="8953" actId="14100"/>
          <ac:spMkLst>
            <pc:docMk/>
            <pc:sldMk cId="3328154232" sldId="274"/>
            <ac:spMk id="8" creationId="{F80EB428-4505-494E-91DF-C709E1886EAC}"/>
          </ac:spMkLst>
        </pc:spChg>
        <pc:picChg chg="add mod">
          <ac:chgData name="Evgenia Korneva" userId="e62070071816427d" providerId="LiveId" clId="{DEFDB5C1-6B33-4EFA-B508-0C16BCC381B4}" dt="2021-03-19T05:57:30.747" v="8462" actId="1035"/>
          <ac:picMkLst>
            <pc:docMk/>
            <pc:sldMk cId="3328154232" sldId="274"/>
            <ac:picMk id="9" creationId="{C439ADD8-EFE4-4AB7-B156-A0647328C252}"/>
          </ac:picMkLst>
        </pc:picChg>
      </pc:sldChg>
      <pc:sldChg chg="addSp delSp modSp new mod">
        <pc:chgData name="Evgenia Korneva" userId="e62070071816427d" providerId="LiveId" clId="{DEFDB5C1-6B33-4EFA-B508-0C16BCC381B4}" dt="2021-03-19T05:55:22.682" v="8391" actId="113"/>
        <pc:sldMkLst>
          <pc:docMk/>
          <pc:sldMk cId="667822085" sldId="275"/>
        </pc:sldMkLst>
        <pc:spChg chg="del">
          <ac:chgData name="Evgenia Korneva" userId="e62070071816427d" providerId="LiveId" clId="{DEFDB5C1-6B33-4EFA-B508-0C16BCC381B4}" dt="2021-03-18T20:42:16.276" v="903"/>
          <ac:spMkLst>
            <pc:docMk/>
            <pc:sldMk cId="667822085" sldId="275"/>
            <ac:spMk id="2" creationId="{765D61FE-AE01-4939-BF34-516DFBAFF019}"/>
          </ac:spMkLst>
        </pc:spChg>
        <pc:spChg chg="del">
          <ac:chgData name="Evgenia Korneva" userId="e62070071816427d" providerId="LiveId" clId="{DEFDB5C1-6B33-4EFA-B508-0C16BCC381B4}" dt="2021-03-18T20:42:16.276" v="903"/>
          <ac:spMkLst>
            <pc:docMk/>
            <pc:sldMk cId="667822085" sldId="275"/>
            <ac:spMk id="3" creationId="{87923AAE-2CD9-4FCE-A3A7-C30FD219F339}"/>
          </ac:spMkLst>
        </pc:spChg>
        <pc:spChg chg="del">
          <ac:chgData name="Evgenia Korneva" userId="e62070071816427d" providerId="LiveId" clId="{DEFDB5C1-6B33-4EFA-B508-0C16BCC381B4}" dt="2021-03-18T20:42:16.276" v="903"/>
          <ac:spMkLst>
            <pc:docMk/>
            <pc:sldMk cId="667822085" sldId="275"/>
            <ac:spMk id="4" creationId="{EDCAF86E-4DA7-4936-B6A8-050551F3DAE8}"/>
          </ac:spMkLst>
        </pc:spChg>
        <pc:spChg chg="mod">
          <ac:chgData name="Evgenia Korneva" userId="e62070071816427d" providerId="LiveId" clId="{DEFDB5C1-6B33-4EFA-B508-0C16BCC381B4}" dt="2021-03-18T20:42:16.276" v="903"/>
          <ac:spMkLst>
            <pc:docMk/>
            <pc:sldMk cId="667822085" sldId="275"/>
            <ac:spMk id="5" creationId="{D0B735AD-7B03-4F78-8FE7-4B24CEE5EE50}"/>
          </ac:spMkLst>
        </pc:spChg>
        <pc:spChg chg="mod">
          <ac:chgData name="Evgenia Korneva" userId="e62070071816427d" providerId="LiveId" clId="{DEFDB5C1-6B33-4EFA-B508-0C16BCC381B4}" dt="2021-03-18T20:42:16.276" v="903"/>
          <ac:spMkLst>
            <pc:docMk/>
            <pc:sldMk cId="667822085" sldId="275"/>
            <ac:spMk id="6" creationId="{AE020FBC-0895-45E1-95A8-B08934BA27C0}"/>
          </ac:spMkLst>
        </pc:spChg>
        <pc:spChg chg="add mod">
          <ac:chgData name="Evgenia Korneva" userId="e62070071816427d" providerId="LiveId" clId="{DEFDB5C1-6B33-4EFA-B508-0C16BCC381B4}" dt="2021-03-19T00:22:04.606" v="4219" actId="20577"/>
          <ac:spMkLst>
            <pc:docMk/>
            <pc:sldMk cId="667822085" sldId="275"/>
            <ac:spMk id="7" creationId="{49638227-175C-40A1-B6E4-2E7629F972F4}"/>
          </ac:spMkLst>
        </pc:spChg>
        <pc:spChg chg="add mod">
          <ac:chgData name="Evgenia Korneva" userId="e62070071816427d" providerId="LiveId" clId="{DEFDB5C1-6B33-4EFA-B508-0C16BCC381B4}" dt="2021-03-19T05:55:22.682" v="8391" actId="113"/>
          <ac:spMkLst>
            <pc:docMk/>
            <pc:sldMk cId="667822085" sldId="275"/>
            <ac:spMk id="8" creationId="{730A2E7C-ED5F-4ABE-9D8A-2195A840705A}"/>
          </ac:spMkLst>
        </pc:spChg>
      </pc:sldChg>
      <pc:sldChg chg="addSp modSp new mod">
        <pc:chgData name="Evgenia Korneva" userId="e62070071816427d" providerId="LiveId" clId="{DEFDB5C1-6B33-4EFA-B508-0C16BCC381B4}" dt="2021-03-18T20:48:39.553" v="1184" actId="14100"/>
        <pc:sldMkLst>
          <pc:docMk/>
          <pc:sldMk cId="1853468870" sldId="276"/>
        </pc:sldMkLst>
        <pc:spChg chg="mod">
          <ac:chgData name="Evgenia Korneva" userId="e62070071816427d" providerId="LiveId" clId="{DEFDB5C1-6B33-4EFA-B508-0C16BCC381B4}" dt="2021-03-18T20:46:28.243" v="1143" actId="947"/>
          <ac:spMkLst>
            <pc:docMk/>
            <pc:sldMk cId="1853468870" sldId="276"/>
            <ac:spMk id="2" creationId="{65C8AF0D-B734-438D-A5BF-C6A60EB36B74}"/>
          </ac:spMkLst>
        </pc:spChg>
        <pc:spChg chg="mod">
          <ac:chgData name="Evgenia Korneva" userId="e62070071816427d" providerId="LiveId" clId="{DEFDB5C1-6B33-4EFA-B508-0C16BCC381B4}" dt="2021-03-18T20:48:39.553" v="1184" actId="14100"/>
          <ac:spMkLst>
            <pc:docMk/>
            <pc:sldMk cId="1853468870" sldId="276"/>
            <ac:spMk id="3" creationId="{2C210411-6BD7-4D4A-9426-81812A5C81DC}"/>
          </ac:spMkLst>
        </pc:spChg>
        <pc:picChg chg="add mod">
          <ac:chgData name="Evgenia Korneva" userId="e62070071816427d" providerId="LiveId" clId="{DEFDB5C1-6B33-4EFA-B508-0C16BCC381B4}" dt="2021-03-18T20:48:36.173" v="1183" actId="1076"/>
          <ac:picMkLst>
            <pc:docMk/>
            <pc:sldMk cId="1853468870" sldId="276"/>
            <ac:picMk id="6" creationId="{1F17788C-DDC6-40C7-A59E-129AA60545D1}"/>
          </ac:picMkLst>
        </pc:picChg>
      </pc:sldChg>
      <pc:sldChg chg="modSp new mod">
        <pc:chgData name="Evgenia Korneva" userId="e62070071816427d" providerId="LiveId" clId="{DEFDB5C1-6B33-4EFA-B508-0C16BCC381B4}" dt="2021-03-18T21:02:48.782" v="2039" actId="123"/>
        <pc:sldMkLst>
          <pc:docMk/>
          <pc:sldMk cId="3619338998" sldId="277"/>
        </pc:sldMkLst>
        <pc:spChg chg="mod">
          <ac:chgData name="Evgenia Korneva" userId="e62070071816427d" providerId="LiveId" clId="{DEFDB5C1-6B33-4EFA-B508-0C16BCC381B4}" dt="2021-03-18T20:57:14.053" v="1478" actId="20577"/>
          <ac:spMkLst>
            <pc:docMk/>
            <pc:sldMk cId="3619338998" sldId="277"/>
            <ac:spMk id="2" creationId="{34A1760E-D457-4FB8-898A-5DB7455F3EFE}"/>
          </ac:spMkLst>
        </pc:spChg>
        <pc:spChg chg="mod">
          <ac:chgData name="Evgenia Korneva" userId="e62070071816427d" providerId="LiveId" clId="{DEFDB5C1-6B33-4EFA-B508-0C16BCC381B4}" dt="2021-03-18T21:02:48.782" v="2039" actId="123"/>
          <ac:spMkLst>
            <pc:docMk/>
            <pc:sldMk cId="3619338998" sldId="277"/>
            <ac:spMk id="3" creationId="{3B3219B5-3BB8-4F5B-B25F-56F861328AFE}"/>
          </ac:spMkLst>
        </pc:spChg>
      </pc:sldChg>
      <pc:sldChg chg="modSp new mod">
        <pc:chgData name="Evgenia Korneva" userId="e62070071816427d" providerId="LiveId" clId="{DEFDB5C1-6B33-4EFA-B508-0C16BCC381B4}" dt="2021-03-19T07:27:42.759" v="9790" actId="20577"/>
        <pc:sldMkLst>
          <pc:docMk/>
          <pc:sldMk cId="1349982437" sldId="278"/>
        </pc:sldMkLst>
        <pc:spChg chg="mod">
          <ac:chgData name="Evgenia Korneva" userId="e62070071816427d" providerId="LiveId" clId="{DEFDB5C1-6B33-4EFA-B508-0C16BCC381B4}" dt="2021-03-18T21:16:01.957" v="2052" actId="20577"/>
          <ac:spMkLst>
            <pc:docMk/>
            <pc:sldMk cId="1349982437" sldId="278"/>
            <ac:spMk id="2" creationId="{D4A43C6F-901C-4947-B64D-53B9D4CE023E}"/>
          </ac:spMkLst>
        </pc:spChg>
        <pc:spChg chg="mod">
          <ac:chgData name="Evgenia Korneva" userId="e62070071816427d" providerId="LiveId" clId="{DEFDB5C1-6B33-4EFA-B508-0C16BCC381B4}" dt="2021-03-19T07:27:42.759" v="9790" actId="20577"/>
          <ac:spMkLst>
            <pc:docMk/>
            <pc:sldMk cId="1349982437" sldId="278"/>
            <ac:spMk id="3" creationId="{1DD7DB5D-7AF7-43E2-ABF3-FA44BC4BE0AB}"/>
          </ac:spMkLst>
        </pc:spChg>
      </pc:sldChg>
      <pc:sldChg chg="addSp delSp modSp new mod">
        <pc:chgData name="Evgenia Korneva" userId="e62070071816427d" providerId="LiveId" clId="{DEFDB5C1-6B33-4EFA-B508-0C16BCC381B4}" dt="2021-03-18T23:26:13.116" v="2730" actId="20577"/>
        <pc:sldMkLst>
          <pc:docMk/>
          <pc:sldMk cId="927207680" sldId="279"/>
        </pc:sldMkLst>
        <pc:spChg chg="del">
          <ac:chgData name="Evgenia Korneva" userId="e62070071816427d" providerId="LiveId" clId="{DEFDB5C1-6B33-4EFA-B508-0C16BCC381B4}" dt="2021-03-18T23:22:11.403" v="2524"/>
          <ac:spMkLst>
            <pc:docMk/>
            <pc:sldMk cId="927207680" sldId="279"/>
            <ac:spMk id="2" creationId="{15E4A691-4691-43D4-958B-63289353E13D}"/>
          </ac:spMkLst>
        </pc:spChg>
        <pc:spChg chg="del">
          <ac:chgData name="Evgenia Korneva" userId="e62070071816427d" providerId="LiveId" clId="{DEFDB5C1-6B33-4EFA-B508-0C16BCC381B4}" dt="2021-03-18T23:22:11.403" v="2524"/>
          <ac:spMkLst>
            <pc:docMk/>
            <pc:sldMk cId="927207680" sldId="279"/>
            <ac:spMk id="3" creationId="{D8B1F9D1-316D-45DC-B628-611C747CAC01}"/>
          </ac:spMkLst>
        </pc:spChg>
        <pc:spChg chg="mod">
          <ac:chgData name="Evgenia Korneva" userId="e62070071816427d" providerId="LiveId" clId="{DEFDB5C1-6B33-4EFA-B508-0C16BCC381B4}" dt="2021-03-18T23:22:11.403" v="2524"/>
          <ac:spMkLst>
            <pc:docMk/>
            <pc:sldMk cId="927207680" sldId="279"/>
            <ac:spMk id="4" creationId="{68A6044B-C26F-444B-9207-596C1056E2C5}"/>
          </ac:spMkLst>
        </pc:spChg>
        <pc:spChg chg="mod">
          <ac:chgData name="Evgenia Korneva" userId="e62070071816427d" providerId="LiveId" clId="{DEFDB5C1-6B33-4EFA-B508-0C16BCC381B4}" dt="2021-03-18T23:22:11.403" v="2524"/>
          <ac:spMkLst>
            <pc:docMk/>
            <pc:sldMk cId="927207680" sldId="279"/>
            <ac:spMk id="5" creationId="{2AA0C637-C072-4DAC-9430-24988137A701}"/>
          </ac:spMkLst>
        </pc:spChg>
        <pc:spChg chg="add mod">
          <ac:chgData name="Evgenia Korneva" userId="e62070071816427d" providerId="LiveId" clId="{DEFDB5C1-6B33-4EFA-B508-0C16BCC381B4}" dt="2021-03-18T23:25:20.619" v="2658" actId="20577"/>
          <ac:spMkLst>
            <pc:docMk/>
            <pc:sldMk cId="927207680" sldId="279"/>
            <ac:spMk id="6" creationId="{836DA283-7758-496D-8C54-D2FFFBFDDBD2}"/>
          </ac:spMkLst>
        </pc:spChg>
        <pc:spChg chg="add mod">
          <ac:chgData name="Evgenia Korneva" userId="e62070071816427d" providerId="LiveId" clId="{DEFDB5C1-6B33-4EFA-B508-0C16BCC381B4}" dt="2021-03-18T23:26:13.116" v="2730" actId="20577"/>
          <ac:spMkLst>
            <pc:docMk/>
            <pc:sldMk cId="927207680" sldId="279"/>
            <ac:spMk id="7" creationId="{720DED00-3DA2-466B-8A13-FF75D27133F3}"/>
          </ac:spMkLst>
        </pc:spChg>
      </pc:sldChg>
      <pc:sldChg chg="addSp delSp modSp new del mod">
        <pc:chgData name="Evgenia Korneva" userId="e62070071816427d" providerId="LiveId" clId="{DEFDB5C1-6B33-4EFA-B508-0C16BCC381B4}" dt="2021-03-18T22:37:11.007" v="2478" actId="47"/>
        <pc:sldMkLst>
          <pc:docMk/>
          <pc:sldMk cId="1112815179" sldId="279"/>
        </pc:sldMkLst>
        <pc:spChg chg="del">
          <ac:chgData name="Evgenia Korneva" userId="e62070071816427d" providerId="LiveId" clId="{DEFDB5C1-6B33-4EFA-B508-0C16BCC381B4}" dt="2021-03-18T22:14:30.956" v="2181"/>
          <ac:spMkLst>
            <pc:docMk/>
            <pc:sldMk cId="1112815179" sldId="279"/>
            <ac:spMk id="2" creationId="{ED3733EA-6790-4708-8AD3-4DE52142A870}"/>
          </ac:spMkLst>
        </pc:spChg>
        <pc:spChg chg="del">
          <ac:chgData name="Evgenia Korneva" userId="e62070071816427d" providerId="LiveId" clId="{DEFDB5C1-6B33-4EFA-B508-0C16BCC381B4}" dt="2021-03-18T22:14:30.956" v="2181"/>
          <ac:spMkLst>
            <pc:docMk/>
            <pc:sldMk cId="1112815179" sldId="279"/>
            <ac:spMk id="3" creationId="{8581384E-3918-4599-AB6E-A1CADC2E1C99}"/>
          </ac:spMkLst>
        </pc:spChg>
        <pc:spChg chg="mod">
          <ac:chgData name="Evgenia Korneva" userId="e62070071816427d" providerId="LiveId" clId="{DEFDB5C1-6B33-4EFA-B508-0C16BCC381B4}" dt="2021-03-18T22:14:30.956" v="2181"/>
          <ac:spMkLst>
            <pc:docMk/>
            <pc:sldMk cId="1112815179" sldId="279"/>
            <ac:spMk id="4" creationId="{9F6D45BC-9CE5-4C3E-804B-8EAA811647D0}"/>
          </ac:spMkLst>
        </pc:spChg>
        <pc:spChg chg="mod">
          <ac:chgData name="Evgenia Korneva" userId="e62070071816427d" providerId="LiveId" clId="{DEFDB5C1-6B33-4EFA-B508-0C16BCC381B4}" dt="2021-03-18T22:14:30.956" v="2181"/>
          <ac:spMkLst>
            <pc:docMk/>
            <pc:sldMk cId="1112815179" sldId="279"/>
            <ac:spMk id="5" creationId="{79C198C7-E06B-4697-A622-DBAF39702451}"/>
          </ac:spMkLst>
        </pc:spChg>
        <pc:spChg chg="add mod">
          <ac:chgData name="Evgenia Korneva" userId="e62070071816427d" providerId="LiveId" clId="{DEFDB5C1-6B33-4EFA-B508-0C16BCC381B4}" dt="2021-03-18T22:16:51.876" v="2291" actId="20577"/>
          <ac:spMkLst>
            <pc:docMk/>
            <pc:sldMk cId="1112815179" sldId="279"/>
            <ac:spMk id="6" creationId="{70CE2DCE-D5F8-4454-B0E6-65A397282541}"/>
          </ac:spMkLst>
        </pc:spChg>
        <pc:spChg chg="add mod">
          <ac:chgData name="Evgenia Korneva" userId="e62070071816427d" providerId="LiveId" clId="{DEFDB5C1-6B33-4EFA-B508-0C16BCC381B4}" dt="2021-03-18T22:14:32.697" v="2182"/>
          <ac:spMkLst>
            <pc:docMk/>
            <pc:sldMk cId="1112815179" sldId="279"/>
            <ac:spMk id="7" creationId="{6696EF18-FB1D-450F-95D9-33EFCA51ED29}"/>
          </ac:spMkLst>
        </pc:spChg>
      </pc:sldChg>
      <pc:sldChg chg="modSp add del mod">
        <pc:chgData name="Evgenia Korneva" userId="e62070071816427d" providerId="LiveId" clId="{DEFDB5C1-6B33-4EFA-B508-0C16BCC381B4}" dt="2021-03-18T22:37:11.007" v="2478" actId="47"/>
        <pc:sldMkLst>
          <pc:docMk/>
          <pc:sldMk cId="1569470165" sldId="280"/>
        </pc:sldMkLst>
        <pc:spChg chg="mod">
          <ac:chgData name="Evgenia Korneva" userId="e62070071816427d" providerId="LiveId" clId="{DEFDB5C1-6B33-4EFA-B508-0C16BCC381B4}" dt="2021-03-18T22:15:58.773" v="2250" actId="20577"/>
          <ac:spMkLst>
            <pc:docMk/>
            <pc:sldMk cId="1569470165" sldId="280"/>
            <ac:spMk id="7" creationId="{6696EF18-FB1D-450F-95D9-33EFCA51ED29}"/>
          </ac:spMkLst>
        </pc:spChg>
      </pc:sldChg>
      <pc:sldChg chg="addSp modSp new mod">
        <pc:chgData name="Evgenia Korneva" userId="e62070071816427d" providerId="LiveId" clId="{DEFDB5C1-6B33-4EFA-B508-0C16BCC381B4}" dt="2021-03-19T04:48:12.925" v="4706" actId="20577"/>
        <pc:sldMkLst>
          <pc:docMk/>
          <pc:sldMk cId="3547083121" sldId="280"/>
        </pc:sldMkLst>
        <pc:spChg chg="mod">
          <ac:chgData name="Evgenia Korneva" userId="e62070071816427d" providerId="LiveId" clId="{DEFDB5C1-6B33-4EFA-B508-0C16BCC381B4}" dt="2021-03-19T04:48:12.925" v="4706" actId="20577"/>
          <ac:spMkLst>
            <pc:docMk/>
            <pc:sldMk cId="3547083121" sldId="280"/>
            <ac:spMk id="2" creationId="{C5B7396F-6FC3-4049-B316-B8BDC8FDAEAE}"/>
          </ac:spMkLst>
        </pc:spChg>
        <pc:spChg chg="mod">
          <ac:chgData name="Evgenia Korneva" userId="e62070071816427d" providerId="LiveId" clId="{DEFDB5C1-6B33-4EFA-B508-0C16BCC381B4}" dt="2021-03-18T23:32:40.421" v="3065" actId="20577"/>
          <ac:spMkLst>
            <pc:docMk/>
            <pc:sldMk cId="3547083121" sldId="280"/>
            <ac:spMk id="3" creationId="{EBB5A4C5-AC5D-4A96-AD23-857E6537B58D}"/>
          </ac:spMkLst>
        </pc:spChg>
        <pc:spChg chg="add mod">
          <ac:chgData name="Evgenia Korneva" userId="e62070071816427d" providerId="LiveId" clId="{DEFDB5C1-6B33-4EFA-B508-0C16BCC381B4}" dt="2021-03-18T23:34:19.723" v="3082" actId="164"/>
          <ac:spMkLst>
            <pc:docMk/>
            <pc:sldMk cId="3547083121" sldId="280"/>
            <ac:spMk id="6" creationId="{ED894181-FDB7-40F7-A0D2-647F79B30AC3}"/>
          </ac:spMkLst>
        </pc:spChg>
        <pc:spChg chg="add mod">
          <ac:chgData name="Evgenia Korneva" userId="e62070071816427d" providerId="LiveId" clId="{DEFDB5C1-6B33-4EFA-B508-0C16BCC381B4}" dt="2021-03-18T23:34:19.723" v="3082" actId="164"/>
          <ac:spMkLst>
            <pc:docMk/>
            <pc:sldMk cId="3547083121" sldId="280"/>
            <ac:spMk id="7" creationId="{C9435F97-74DD-46B6-9D53-4E705098C11B}"/>
          </ac:spMkLst>
        </pc:spChg>
        <pc:spChg chg="mod">
          <ac:chgData name="Evgenia Korneva" userId="e62070071816427d" providerId="LiveId" clId="{DEFDB5C1-6B33-4EFA-B508-0C16BCC381B4}" dt="2021-03-18T23:34:29.678" v="3084"/>
          <ac:spMkLst>
            <pc:docMk/>
            <pc:sldMk cId="3547083121" sldId="280"/>
            <ac:spMk id="10" creationId="{85D7E0A3-50B6-42D9-9EE9-3108D82BFB15}"/>
          </ac:spMkLst>
        </pc:spChg>
        <pc:spChg chg="mod">
          <ac:chgData name="Evgenia Korneva" userId="e62070071816427d" providerId="LiveId" clId="{DEFDB5C1-6B33-4EFA-B508-0C16BCC381B4}" dt="2021-03-18T23:34:29.678" v="3084"/>
          <ac:spMkLst>
            <pc:docMk/>
            <pc:sldMk cId="3547083121" sldId="280"/>
            <ac:spMk id="11" creationId="{5CEE36EB-1ADD-4BF1-9091-48E4E2D23034}"/>
          </ac:spMkLst>
        </pc:spChg>
        <pc:spChg chg="mod">
          <ac:chgData name="Evgenia Korneva" userId="e62070071816427d" providerId="LiveId" clId="{DEFDB5C1-6B33-4EFA-B508-0C16BCC381B4}" dt="2021-03-18T23:34:35.774" v="3086"/>
          <ac:spMkLst>
            <pc:docMk/>
            <pc:sldMk cId="3547083121" sldId="280"/>
            <ac:spMk id="13" creationId="{DEEDF753-5102-4C55-B57F-A28CB0CAEB57}"/>
          </ac:spMkLst>
        </pc:spChg>
        <pc:spChg chg="mod">
          <ac:chgData name="Evgenia Korneva" userId="e62070071816427d" providerId="LiveId" clId="{DEFDB5C1-6B33-4EFA-B508-0C16BCC381B4}" dt="2021-03-18T23:34:35.774" v="3086"/>
          <ac:spMkLst>
            <pc:docMk/>
            <pc:sldMk cId="3547083121" sldId="280"/>
            <ac:spMk id="14" creationId="{25410AE0-7013-4FAE-B727-B58E701BD40C}"/>
          </ac:spMkLst>
        </pc:spChg>
        <pc:spChg chg="mod">
          <ac:chgData name="Evgenia Korneva" userId="e62070071816427d" providerId="LiveId" clId="{DEFDB5C1-6B33-4EFA-B508-0C16BCC381B4}" dt="2021-03-18T23:34:35.774" v="3086"/>
          <ac:spMkLst>
            <pc:docMk/>
            <pc:sldMk cId="3547083121" sldId="280"/>
            <ac:spMk id="16" creationId="{9CBDE2AC-E980-42EF-AC59-4D172742FA15}"/>
          </ac:spMkLst>
        </pc:spChg>
        <pc:spChg chg="mod">
          <ac:chgData name="Evgenia Korneva" userId="e62070071816427d" providerId="LiveId" clId="{DEFDB5C1-6B33-4EFA-B508-0C16BCC381B4}" dt="2021-03-18T23:34:35.774" v="3086"/>
          <ac:spMkLst>
            <pc:docMk/>
            <pc:sldMk cId="3547083121" sldId="280"/>
            <ac:spMk id="17" creationId="{15FCAF14-EB14-4DBA-BA2A-BBF0CBB10D46}"/>
          </ac:spMkLst>
        </pc:spChg>
        <pc:spChg chg="mod">
          <ac:chgData name="Evgenia Korneva" userId="e62070071816427d" providerId="LiveId" clId="{DEFDB5C1-6B33-4EFA-B508-0C16BCC381B4}" dt="2021-03-18T23:34:42.867" v="3088"/>
          <ac:spMkLst>
            <pc:docMk/>
            <pc:sldMk cId="3547083121" sldId="280"/>
            <ac:spMk id="19" creationId="{5E8A717B-F862-4B47-B5F7-6623E6E9AD06}"/>
          </ac:spMkLst>
        </pc:spChg>
        <pc:spChg chg="mod">
          <ac:chgData name="Evgenia Korneva" userId="e62070071816427d" providerId="LiveId" clId="{DEFDB5C1-6B33-4EFA-B508-0C16BCC381B4}" dt="2021-03-18T23:34:42.867" v="3088"/>
          <ac:spMkLst>
            <pc:docMk/>
            <pc:sldMk cId="3547083121" sldId="280"/>
            <ac:spMk id="20" creationId="{23F6C5E6-EDE4-431F-BA1F-351CA3DF2B5D}"/>
          </ac:spMkLst>
        </pc:spChg>
        <pc:spChg chg="mod">
          <ac:chgData name="Evgenia Korneva" userId="e62070071816427d" providerId="LiveId" clId="{DEFDB5C1-6B33-4EFA-B508-0C16BCC381B4}" dt="2021-03-18T23:34:42.867" v="3088"/>
          <ac:spMkLst>
            <pc:docMk/>
            <pc:sldMk cId="3547083121" sldId="280"/>
            <ac:spMk id="22" creationId="{612F39F8-9047-439E-8AE6-CEB341B7F031}"/>
          </ac:spMkLst>
        </pc:spChg>
        <pc:spChg chg="mod">
          <ac:chgData name="Evgenia Korneva" userId="e62070071816427d" providerId="LiveId" clId="{DEFDB5C1-6B33-4EFA-B508-0C16BCC381B4}" dt="2021-03-18T23:34:42.867" v="3088"/>
          <ac:spMkLst>
            <pc:docMk/>
            <pc:sldMk cId="3547083121" sldId="280"/>
            <ac:spMk id="23" creationId="{03D74E81-234A-4A9D-93E2-F9A9368F6DC3}"/>
          </ac:spMkLst>
        </pc:spChg>
        <pc:spChg chg="mod">
          <ac:chgData name="Evgenia Korneva" userId="e62070071816427d" providerId="LiveId" clId="{DEFDB5C1-6B33-4EFA-B508-0C16BCC381B4}" dt="2021-03-18T23:34:42.867" v="3088"/>
          <ac:spMkLst>
            <pc:docMk/>
            <pc:sldMk cId="3547083121" sldId="280"/>
            <ac:spMk id="25" creationId="{01E05B09-9CA0-4DFA-AF2F-7FD28B030E80}"/>
          </ac:spMkLst>
        </pc:spChg>
        <pc:spChg chg="mod">
          <ac:chgData name="Evgenia Korneva" userId="e62070071816427d" providerId="LiveId" clId="{DEFDB5C1-6B33-4EFA-B508-0C16BCC381B4}" dt="2021-03-18T23:34:42.867" v="3088"/>
          <ac:spMkLst>
            <pc:docMk/>
            <pc:sldMk cId="3547083121" sldId="280"/>
            <ac:spMk id="26" creationId="{B2160A80-AD74-433B-8B1E-C57A01E1A824}"/>
          </ac:spMkLst>
        </pc:spChg>
        <pc:spChg chg="mod">
          <ac:chgData name="Evgenia Korneva" userId="e62070071816427d" providerId="LiveId" clId="{DEFDB5C1-6B33-4EFA-B508-0C16BCC381B4}" dt="2021-03-18T23:34:42.867" v="3088"/>
          <ac:spMkLst>
            <pc:docMk/>
            <pc:sldMk cId="3547083121" sldId="280"/>
            <ac:spMk id="28" creationId="{4FC58ADC-4D2A-4519-8DB0-B744A5D84846}"/>
          </ac:spMkLst>
        </pc:spChg>
        <pc:spChg chg="mod">
          <ac:chgData name="Evgenia Korneva" userId="e62070071816427d" providerId="LiveId" clId="{DEFDB5C1-6B33-4EFA-B508-0C16BCC381B4}" dt="2021-03-18T23:34:42.867" v="3088"/>
          <ac:spMkLst>
            <pc:docMk/>
            <pc:sldMk cId="3547083121" sldId="280"/>
            <ac:spMk id="29" creationId="{5A287162-C21D-447B-B379-54BD0ECF18BA}"/>
          </ac:spMkLst>
        </pc:spChg>
        <pc:grpChg chg="add mod">
          <ac:chgData name="Evgenia Korneva" userId="e62070071816427d" providerId="LiveId" clId="{DEFDB5C1-6B33-4EFA-B508-0C16BCC381B4}" dt="2021-03-18T23:34:58.739" v="3090" actId="164"/>
          <ac:grpSpMkLst>
            <pc:docMk/>
            <pc:sldMk cId="3547083121" sldId="280"/>
            <ac:grpSpMk id="8" creationId="{3FA2811E-4D39-4412-8E02-A5B5047AC051}"/>
          </ac:grpSpMkLst>
        </pc:grpChg>
        <pc:grpChg chg="add mod">
          <ac:chgData name="Evgenia Korneva" userId="e62070071816427d" providerId="LiveId" clId="{DEFDB5C1-6B33-4EFA-B508-0C16BCC381B4}" dt="2021-03-18T23:34:58.739" v="3090" actId="164"/>
          <ac:grpSpMkLst>
            <pc:docMk/>
            <pc:sldMk cId="3547083121" sldId="280"/>
            <ac:grpSpMk id="9" creationId="{42E6D34F-F160-4A58-A36B-A853B3FF2787}"/>
          </ac:grpSpMkLst>
        </pc:grpChg>
        <pc:grpChg chg="add mod">
          <ac:chgData name="Evgenia Korneva" userId="e62070071816427d" providerId="LiveId" clId="{DEFDB5C1-6B33-4EFA-B508-0C16BCC381B4}" dt="2021-03-18T23:34:58.739" v="3090" actId="164"/>
          <ac:grpSpMkLst>
            <pc:docMk/>
            <pc:sldMk cId="3547083121" sldId="280"/>
            <ac:grpSpMk id="12" creationId="{5D2FADD3-BC17-4329-8C74-47618F2C6717}"/>
          </ac:grpSpMkLst>
        </pc:grpChg>
        <pc:grpChg chg="add mod">
          <ac:chgData name="Evgenia Korneva" userId="e62070071816427d" providerId="LiveId" clId="{DEFDB5C1-6B33-4EFA-B508-0C16BCC381B4}" dt="2021-03-18T23:34:58.739" v="3090" actId="164"/>
          <ac:grpSpMkLst>
            <pc:docMk/>
            <pc:sldMk cId="3547083121" sldId="280"/>
            <ac:grpSpMk id="15" creationId="{114B53CB-B646-4686-8A4C-D8DF3203E246}"/>
          </ac:grpSpMkLst>
        </pc:grpChg>
        <pc:grpChg chg="add mod">
          <ac:chgData name="Evgenia Korneva" userId="e62070071816427d" providerId="LiveId" clId="{DEFDB5C1-6B33-4EFA-B508-0C16BCC381B4}" dt="2021-03-18T23:34:58.739" v="3090" actId="164"/>
          <ac:grpSpMkLst>
            <pc:docMk/>
            <pc:sldMk cId="3547083121" sldId="280"/>
            <ac:grpSpMk id="18" creationId="{3A30AEBD-4170-4172-BF3C-7F6726E1C211}"/>
          </ac:grpSpMkLst>
        </pc:grpChg>
        <pc:grpChg chg="add mod">
          <ac:chgData name="Evgenia Korneva" userId="e62070071816427d" providerId="LiveId" clId="{DEFDB5C1-6B33-4EFA-B508-0C16BCC381B4}" dt="2021-03-18T23:34:58.739" v="3090" actId="164"/>
          <ac:grpSpMkLst>
            <pc:docMk/>
            <pc:sldMk cId="3547083121" sldId="280"/>
            <ac:grpSpMk id="21" creationId="{7FFB138F-4F02-48B1-A89F-BD6F9EDE4151}"/>
          </ac:grpSpMkLst>
        </pc:grpChg>
        <pc:grpChg chg="add mod">
          <ac:chgData name="Evgenia Korneva" userId="e62070071816427d" providerId="LiveId" clId="{DEFDB5C1-6B33-4EFA-B508-0C16BCC381B4}" dt="2021-03-18T23:34:58.739" v="3090" actId="164"/>
          <ac:grpSpMkLst>
            <pc:docMk/>
            <pc:sldMk cId="3547083121" sldId="280"/>
            <ac:grpSpMk id="24" creationId="{F9AF27D0-5645-46FC-8395-10698327DFF8}"/>
          </ac:grpSpMkLst>
        </pc:grpChg>
        <pc:grpChg chg="add mod">
          <ac:chgData name="Evgenia Korneva" userId="e62070071816427d" providerId="LiveId" clId="{DEFDB5C1-6B33-4EFA-B508-0C16BCC381B4}" dt="2021-03-18T23:34:58.739" v="3090" actId="164"/>
          <ac:grpSpMkLst>
            <pc:docMk/>
            <pc:sldMk cId="3547083121" sldId="280"/>
            <ac:grpSpMk id="27" creationId="{D04675EC-D30B-4237-921D-60565B4DAF43}"/>
          </ac:grpSpMkLst>
        </pc:grpChg>
        <pc:grpChg chg="add mod">
          <ac:chgData name="Evgenia Korneva" userId="e62070071816427d" providerId="LiveId" clId="{DEFDB5C1-6B33-4EFA-B508-0C16BCC381B4}" dt="2021-03-18T23:36:36.174" v="3107" actId="164"/>
          <ac:grpSpMkLst>
            <pc:docMk/>
            <pc:sldMk cId="3547083121" sldId="280"/>
            <ac:grpSpMk id="30" creationId="{92850722-B6E1-4C88-9D68-52A4D364946D}"/>
          </ac:grpSpMkLst>
        </pc:grpChg>
        <pc:grpChg chg="add mod">
          <ac:chgData name="Evgenia Korneva" userId="e62070071816427d" providerId="LiveId" clId="{DEFDB5C1-6B33-4EFA-B508-0C16BCC381B4}" dt="2021-03-18T23:36:36.174" v="3107" actId="164"/>
          <ac:grpSpMkLst>
            <pc:docMk/>
            <pc:sldMk cId="3547083121" sldId="280"/>
            <ac:grpSpMk id="38" creationId="{6EA4D1B9-CD90-4E23-BC0E-430202347D40}"/>
          </ac:grpSpMkLst>
        </pc:grpChg>
        <pc:cxnChg chg="add mod">
          <ac:chgData name="Evgenia Korneva" userId="e62070071816427d" providerId="LiveId" clId="{DEFDB5C1-6B33-4EFA-B508-0C16BCC381B4}" dt="2021-03-18T23:36:36.174" v="3107" actId="164"/>
          <ac:cxnSpMkLst>
            <pc:docMk/>
            <pc:sldMk cId="3547083121" sldId="280"/>
            <ac:cxnSpMk id="32" creationId="{516DC078-75A5-4264-9817-2DF194A2A661}"/>
          </ac:cxnSpMkLst>
        </pc:cxnChg>
        <pc:cxnChg chg="add mod">
          <ac:chgData name="Evgenia Korneva" userId="e62070071816427d" providerId="LiveId" clId="{DEFDB5C1-6B33-4EFA-B508-0C16BCC381B4}" dt="2021-03-18T23:36:36.174" v="3107" actId="164"/>
          <ac:cxnSpMkLst>
            <pc:docMk/>
            <pc:sldMk cId="3547083121" sldId="280"/>
            <ac:cxnSpMk id="35" creationId="{BADC3A5C-CDDB-4DFF-AD31-A209D433A6FD}"/>
          </ac:cxnSpMkLst>
        </pc:cxnChg>
        <pc:cxnChg chg="add mod">
          <ac:chgData name="Evgenia Korneva" userId="e62070071816427d" providerId="LiveId" clId="{DEFDB5C1-6B33-4EFA-B508-0C16BCC381B4}" dt="2021-03-18T23:36:36.174" v="3107" actId="164"/>
          <ac:cxnSpMkLst>
            <pc:docMk/>
            <pc:sldMk cId="3547083121" sldId="280"/>
            <ac:cxnSpMk id="36" creationId="{28C2DCFA-17FB-4943-BE3E-3D6D30EAEFAD}"/>
          </ac:cxnSpMkLst>
        </pc:cxnChg>
        <pc:cxnChg chg="add mod">
          <ac:chgData name="Evgenia Korneva" userId="e62070071816427d" providerId="LiveId" clId="{DEFDB5C1-6B33-4EFA-B508-0C16BCC381B4}" dt="2021-03-18T23:36:36.174" v="3107" actId="164"/>
          <ac:cxnSpMkLst>
            <pc:docMk/>
            <pc:sldMk cId="3547083121" sldId="280"/>
            <ac:cxnSpMk id="37" creationId="{FE0EB063-14C4-4302-9221-5D494E86E74B}"/>
          </ac:cxnSpMkLst>
        </pc:cxnChg>
      </pc:sldChg>
      <pc:sldChg chg="modSp new mod">
        <pc:chgData name="Evgenia Korneva" userId="e62070071816427d" providerId="LiveId" clId="{DEFDB5C1-6B33-4EFA-B508-0C16BCC381B4}" dt="2021-03-19T00:18:55.880" v="4202" actId="404"/>
        <pc:sldMkLst>
          <pc:docMk/>
          <pc:sldMk cId="814333087" sldId="281"/>
        </pc:sldMkLst>
        <pc:spChg chg="mod">
          <ac:chgData name="Evgenia Korneva" userId="e62070071816427d" providerId="LiveId" clId="{DEFDB5C1-6B33-4EFA-B508-0C16BCC381B4}" dt="2021-03-18T23:38:43.385" v="3127" actId="20577"/>
          <ac:spMkLst>
            <pc:docMk/>
            <pc:sldMk cId="814333087" sldId="281"/>
            <ac:spMk id="2" creationId="{ACF92831-80A7-4569-BDA1-96DBA865C045}"/>
          </ac:spMkLst>
        </pc:spChg>
        <pc:spChg chg="mod">
          <ac:chgData name="Evgenia Korneva" userId="e62070071816427d" providerId="LiveId" clId="{DEFDB5C1-6B33-4EFA-B508-0C16BCC381B4}" dt="2021-03-19T00:18:55.880" v="4202" actId="404"/>
          <ac:spMkLst>
            <pc:docMk/>
            <pc:sldMk cId="814333087" sldId="281"/>
            <ac:spMk id="3" creationId="{B791BD30-46C1-4B51-ADBD-C6F01BACBF20}"/>
          </ac:spMkLst>
        </pc:spChg>
      </pc:sldChg>
      <pc:sldChg chg="modSp add del mod">
        <pc:chgData name="Evgenia Korneva" userId="e62070071816427d" providerId="LiveId" clId="{DEFDB5C1-6B33-4EFA-B508-0C16BCC381B4}" dt="2021-03-18T22:37:11.007" v="2478" actId="47"/>
        <pc:sldMkLst>
          <pc:docMk/>
          <pc:sldMk cId="4254507942" sldId="281"/>
        </pc:sldMkLst>
        <pc:spChg chg="mod">
          <ac:chgData name="Evgenia Korneva" userId="e62070071816427d" providerId="LiveId" clId="{DEFDB5C1-6B33-4EFA-B508-0C16BCC381B4}" dt="2021-03-18T22:22:31.001" v="2341" actId="20577"/>
          <ac:spMkLst>
            <pc:docMk/>
            <pc:sldMk cId="4254507942" sldId="281"/>
            <ac:spMk id="7" creationId="{6696EF18-FB1D-450F-95D9-33EFCA51ED29}"/>
          </ac:spMkLst>
        </pc:spChg>
      </pc:sldChg>
      <pc:sldChg chg="modSp new del mod">
        <pc:chgData name="Evgenia Korneva" userId="e62070071816427d" providerId="LiveId" clId="{DEFDB5C1-6B33-4EFA-B508-0C16BCC381B4}" dt="2021-03-19T00:05:46.463" v="3970" actId="47"/>
        <pc:sldMkLst>
          <pc:docMk/>
          <pc:sldMk cId="162614255" sldId="282"/>
        </pc:sldMkLst>
        <pc:spChg chg="mod">
          <ac:chgData name="Evgenia Korneva" userId="e62070071816427d" providerId="LiveId" clId="{DEFDB5C1-6B33-4EFA-B508-0C16BCC381B4}" dt="2021-03-18T23:49:40.199" v="3494" actId="20577"/>
          <ac:spMkLst>
            <pc:docMk/>
            <pc:sldMk cId="162614255" sldId="282"/>
            <ac:spMk id="2" creationId="{93EFCD14-59FD-46F3-8AEB-F24284342C8F}"/>
          </ac:spMkLst>
        </pc:spChg>
        <pc:spChg chg="mod">
          <ac:chgData name="Evgenia Korneva" userId="e62070071816427d" providerId="LiveId" clId="{DEFDB5C1-6B33-4EFA-B508-0C16BCC381B4}" dt="2021-03-18T23:50:55.475" v="3540" actId="20577"/>
          <ac:spMkLst>
            <pc:docMk/>
            <pc:sldMk cId="162614255" sldId="282"/>
            <ac:spMk id="3" creationId="{05CEE807-DC10-4CA1-9B67-6E27846B1DBD}"/>
          </ac:spMkLst>
        </pc:spChg>
      </pc:sldChg>
      <pc:sldChg chg="modSp add del mod">
        <pc:chgData name="Evgenia Korneva" userId="e62070071816427d" providerId="LiveId" clId="{DEFDB5C1-6B33-4EFA-B508-0C16BCC381B4}" dt="2021-03-18T22:37:11.007" v="2478" actId="47"/>
        <pc:sldMkLst>
          <pc:docMk/>
          <pc:sldMk cId="1046436128" sldId="282"/>
        </pc:sldMkLst>
        <pc:spChg chg="mod">
          <ac:chgData name="Evgenia Korneva" userId="e62070071816427d" providerId="LiveId" clId="{DEFDB5C1-6B33-4EFA-B508-0C16BCC381B4}" dt="2021-03-18T22:30:56.070" v="2477" actId="5793"/>
          <ac:spMkLst>
            <pc:docMk/>
            <pc:sldMk cId="1046436128" sldId="282"/>
            <ac:spMk id="7" creationId="{6696EF18-FB1D-450F-95D9-33EFCA51ED29}"/>
          </ac:spMkLst>
        </pc:spChg>
      </pc:sldChg>
      <pc:sldChg chg="modSp add mod">
        <pc:chgData name="Evgenia Korneva" userId="e62070071816427d" providerId="LiveId" clId="{DEFDB5C1-6B33-4EFA-B508-0C16BCC381B4}" dt="2021-03-19T05:11:51.714" v="6204" actId="20577"/>
        <pc:sldMkLst>
          <pc:docMk/>
          <pc:sldMk cId="1672801201" sldId="283"/>
        </pc:sldMkLst>
        <pc:spChg chg="mod">
          <ac:chgData name="Evgenia Korneva" userId="e62070071816427d" providerId="LiveId" clId="{DEFDB5C1-6B33-4EFA-B508-0C16BCC381B4}" dt="2021-03-19T05:11:51.714" v="6204" actId="20577"/>
          <ac:spMkLst>
            <pc:docMk/>
            <pc:sldMk cId="1672801201" sldId="283"/>
            <ac:spMk id="3" creationId="{03E788F9-2FC2-4189-AF38-AF083EEB5368}"/>
          </ac:spMkLst>
        </pc:spChg>
      </pc:sldChg>
      <pc:sldChg chg="modSp add mod">
        <pc:chgData name="Evgenia Korneva" userId="e62070071816427d" providerId="LiveId" clId="{DEFDB5C1-6B33-4EFA-B508-0C16BCC381B4}" dt="2021-03-19T16:59:43.687" v="9892" actId="20577"/>
        <pc:sldMkLst>
          <pc:docMk/>
          <pc:sldMk cId="2185431812" sldId="284"/>
        </pc:sldMkLst>
        <pc:spChg chg="mod">
          <ac:chgData name="Evgenia Korneva" userId="e62070071816427d" providerId="LiveId" clId="{DEFDB5C1-6B33-4EFA-B508-0C16BCC381B4}" dt="2021-03-19T16:59:43.687" v="9892" actId="20577"/>
          <ac:spMkLst>
            <pc:docMk/>
            <pc:sldMk cId="2185431812" sldId="284"/>
            <ac:spMk id="3" creationId="{03E788F9-2FC2-4189-AF38-AF083EEB5368}"/>
          </ac:spMkLst>
        </pc:spChg>
      </pc:sldChg>
      <pc:sldChg chg="addSp delSp modSp add mod">
        <pc:chgData name="Evgenia Korneva" userId="e62070071816427d" providerId="LiveId" clId="{DEFDB5C1-6B33-4EFA-B508-0C16BCC381B4}" dt="2021-03-19T04:58:31.150" v="5185" actId="1076"/>
        <pc:sldMkLst>
          <pc:docMk/>
          <pc:sldMk cId="2711562987" sldId="285"/>
        </pc:sldMkLst>
        <pc:spChg chg="mod">
          <ac:chgData name="Evgenia Korneva" userId="e62070071816427d" providerId="LiveId" clId="{DEFDB5C1-6B33-4EFA-B508-0C16BCC381B4}" dt="2021-03-19T04:58:12.070" v="5184" actId="403"/>
          <ac:spMkLst>
            <pc:docMk/>
            <pc:sldMk cId="2711562987" sldId="285"/>
            <ac:spMk id="7" creationId="{59A3BE4E-1FB1-48C1-97CA-94B7756E34A9}"/>
          </ac:spMkLst>
        </pc:spChg>
        <pc:spChg chg="mod">
          <ac:chgData name="Evgenia Korneva" userId="e62070071816427d" providerId="LiveId" clId="{DEFDB5C1-6B33-4EFA-B508-0C16BCC381B4}" dt="2021-03-19T04:56:48.118" v="5148" actId="165"/>
          <ac:spMkLst>
            <pc:docMk/>
            <pc:sldMk cId="2711562987" sldId="285"/>
            <ac:spMk id="11" creationId="{39BDF671-DC19-4553-B6E4-D0625EB92E24}"/>
          </ac:spMkLst>
        </pc:spChg>
        <pc:spChg chg="mod">
          <ac:chgData name="Evgenia Korneva" userId="e62070071816427d" providerId="LiveId" clId="{DEFDB5C1-6B33-4EFA-B508-0C16BCC381B4}" dt="2021-03-19T04:56:48.118" v="5148" actId="165"/>
          <ac:spMkLst>
            <pc:docMk/>
            <pc:sldMk cId="2711562987" sldId="285"/>
            <ac:spMk id="12" creationId="{53FA753F-43AF-4B2A-94EE-80BBE5138E7A}"/>
          </ac:spMkLst>
        </pc:spChg>
        <pc:spChg chg="mod">
          <ac:chgData name="Evgenia Korneva" userId="e62070071816427d" providerId="LiveId" clId="{DEFDB5C1-6B33-4EFA-B508-0C16BCC381B4}" dt="2021-03-19T04:56:48.118" v="5148" actId="165"/>
          <ac:spMkLst>
            <pc:docMk/>
            <pc:sldMk cId="2711562987" sldId="285"/>
            <ac:spMk id="13" creationId="{CE978154-848B-4D4F-A28A-FE7F333ADF1D}"/>
          </ac:spMkLst>
        </pc:spChg>
        <pc:spChg chg="mod">
          <ac:chgData name="Evgenia Korneva" userId="e62070071816427d" providerId="LiveId" clId="{DEFDB5C1-6B33-4EFA-B508-0C16BCC381B4}" dt="2021-03-19T04:56:48.118" v="5148" actId="165"/>
          <ac:spMkLst>
            <pc:docMk/>
            <pc:sldMk cId="2711562987" sldId="285"/>
            <ac:spMk id="14" creationId="{FA9796C3-80D8-4AA5-AE1D-AF67AB350A70}"/>
          </ac:spMkLst>
        </pc:spChg>
        <pc:spChg chg="mod">
          <ac:chgData name="Evgenia Korneva" userId="e62070071816427d" providerId="LiveId" clId="{DEFDB5C1-6B33-4EFA-B508-0C16BCC381B4}" dt="2021-03-19T04:56:48.118" v="5148" actId="165"/>
          <ac:spMkLst>
            <pc:docMk/>
            <pc:sldMk cId="2711562987" sldId="285"/>
            <ac:spMk id="15" creationId="{70F2A475-9516-4D69-B8FE-18BA39D32795}"/>
          </ac:spMkLst>
        </pc:spChg>
        <pc:spChg chg="mod">
          <ac:chgData name="Evgenia Korneva" userId="e62070071816427d" providerId="LiveId" clId="{DEFDB5C1-6B33-4EFA-B508-0C16BCC381B4}" dt="2021-03-19T04:56:48.118" v="5148" actId="165"/>
          <ac:spMkLst>
            <pc:docMk/>
            <pc:sldMk cId="2711562987" sldId="285"/>
            <ac:spMk id="16" creationId="{E1E3AA76-46BB-449C-A4D3-CBCD78091E7E}"/>
          </ac:spMkLst>
        </pc:spChg>
        <pc:spChg chg="mod">
          <ac:chgData name="Evgenia Korneva" userId="e62070071816427d" providerId="LiveId" clId="{DEFDB5C1-6B33-4EFA-B508-0C16BCC381B4}" dt="2021-03-19T04:56:48.118" v="5148" actId="165"/>
          <ac:spMkLst>
            <pc:docMk/>
            <pc:sldMk cId="2711562987" sldId="285"/>
            <ac:spMk id="17" creationId="{D0BFF0AA-9EDC-40CA-947B-4BC5DF374A4D}"/>
          </ac:spMkLst>
        </pc:spChg>
        <pc:spChg chg="mod">
          <ac:chgData name="Evgenia Korneva" userId="e62070071816427d" providerId="LiveId" clId="{DEFDB5C1-6B33-4EFA-B508-0C16BCC381B4}" dt="2021-03-19T04:56:48.118" v="5148" actId="165"/>
          <ac:spMkLst>
            <pc:docMk/>
            <pc:sldMk cId="2711562987" sldId="285"/>
            <ac:spMk id="18" creationId="{69556636-9D4C-4719-9593-3EEB91629C1A}"/>
          </ac:spMkLst>
        </pc:spChg>
        <pc:spChg chg="mod">
          <ac:chgData name="Evgenia Korneva" userId="e62070071816427d" providerId="LiveId" clId="{DEFDB5C1-6B33-4EFA-B508-0C16BCC381B4}" dt="2021-03-19T04:56:48.118" v="5148" actId="165"/>
          <ac:spMkLst>
            <pc:docMk/>
            <pc:sldMk cId="2711562987" sldId="285"/>
            <ac:spMk id="19" creationId="{CB2DF1C2-E370-44D0-A758-206F684AB49A}"/>
          </ac:spMkLst>
        </pc:spChg>
        <pc:spChg chg="mod">
          <ac:chgData name="Evgenia Korneva" userId="e62070071816427d" providerId="LiveId" clId="{DEFDB5C1-6B33-4EFA-B508-0C16BCC381B4}" dt="2021-03-19T04:56:48.118" v="5148" actId="165"/>
          <ac:spMkLst>
            <pc:docMk/>
            <pc:sldMk cId="2711562987" sldId="285"/>
            <ac:spMk id="20" creationId="{8D4A9556-AF1A-4952-8D0E-AB75D44279B3}"/>
          </ac:spMkLst>
        </pc:spChg>
        <pc:spChg chg="del mod">
          <ac:chgData name="Evgenia Korneva" userId="e62070071816427d" providerId="LiveId" clId="{DEFDB5C1-6B33-4EFA-B508-0C16BCC381B4}" dt="2021-03-19T04:57:19.341" v="5151" actId="478"/>
          <ac:spMkLst>
            <pc:docMk/>
            <pc:sldMk cId="2711562987" sldId="285"/>
            <ac:spMk id="21" creationId="{1BB17AE2-FD3C-4DC3-B6A0-7F18EBB0D820}"/>
          </ac:spMkLst>
        </pc:spChg>
        <pc:spChg chg="del mod">
          <ac:chgData name="Evgenia Korneva" userId="e62070071816427d" providerId="LiveId" clId="{DEFDB5C1-6B33-4EFA-B508-0C16BCC381B4}" dt="2021-03-19T04:57:19.341" v="5151" actId="478"/>
          <ac:spMkLst>
            <pc:docMk/>
            <pc:sldMk cId="2711562987" sldId="285"/>
            <ac:spMk id="22" creationId="{315E940C-3E3B-4205-8BB5-9E11531BFF34}"/>
          </ac:spMkLst>
        </pc:spChg>
        <pc:spChg chg="del mod">
          <ac:chgData name="Evgenia Korneva" userId="e62070071816427d" providerId="LiveId" clId="{DEFDB5C1-6B33-4EFA-B508-0C16BCC381B4}" dt="2021-03-19T04:57:19.341" v="5151" actId="478"/>
          <ac:spMkLst>
            <pc:docMk/>
            <pc:sldMk cId="2711562987" sldId="285"/>
            <ac:spMk id="23" creationId="{5658C48E-F001-4145-8ED2-22F25E2134BF}"/>
          </ac:spMkLst>
        </pc:spChg>
        <pc:spChg chg="del mod">
          <ac:chgData name="Evgenia Korneva" userId="e62070071816427d" providerId="LiveId" clId="{DEFDB5C1-6B33-4EFA-B508-0C16BCC381B4}" dt="2021-03-19T04:57:19.341" v="5151" actId="478"/>
          <ac:spMkLst>
            <pc:docMk/>
            <pc:sldMk cId="2711562987" sldId="285"/>
            <ac:spMk id="24" creationId="{523CB09B-347A-4565-A4A3-7FDBAEBCF4B1}"/>
          </ac:spMkLst>
        </pc:spChg>
        <pc:spChg chg="del mod">
          <ac:chgData name="Evgenia Korneva" userId="e62070071816427d" providerId="LiveId" clId="{DEFDB5C1-6B33-4EFA-B508-0C16BCC381B4}" dt="2021-03-19T04:57:19.341" v="5151" actId="478"/>
          <ac:spMkLst>
            <pc:docMk/>
            <pc:sldMk cId="2711562987" sldId="285"/>
            <ac:spMk id="25" creationId="{4140A252-CF5F-4326-85F1-C47F84CB5DA1}"/>
          </ac:spMkLst>
        </pc:spChg>
        <pc:spChg chg="del mod">
          <ac:chgData name="Evgenia Korneva" userId="e62070071816427d" providerId="LiveId" clId="{DEFDB5C1-6B33-4EFA-B508-0C16BCC381B4}" dt="2021-03-19T04:57:19.341" v="5151" actId="478"/>
          <ac:spMkLst>
            <pc:docMk/>
            <pc:sldMk cId="2711562987" sldId="285"/>
            <ac:spMk id="26" creationId="{61DD38DE-57A2-466B-8B92-CA5CFE093D76}"/>
          </ac:spMkLst>
        </pc:spChg>
        <pc:spChg chg="del mod">
          <ac:chgData name="Evgenia Korneva" userId="e62070071816427d" providerId="LiveId" clId="{DEFDB5C1-6B33-4EFA-B508-0C16BCC381B4}" dt="2021-03-19T04:57:19.341" v="5151" actId="478"/>
          <ac:spMkLst>
            <pc:docMk/>
            <pc:sldMk cId="2711562987" sldId="285"/>
            <ac:spMk id="27" creationId="{A5575E48-805D-4E4D-BFAA-AE1AE735E002}"/>
          </ac:spMkLst>
        </pc:spChg>
        <pc:spChg chg="del mod">
          <ac:chgData name="Evgenia Korneva" userId="e62070071816427d" providerId="LiveId" clId="{DEFDB5C1-6B33-4EFA-B508-0C16BCC381B4}" dt="2021-03-19T04:57:19.341" v="5151" actId="478"/>
          <ac:spMkLst>
            <pc:docMk/>
            <pc:sldMk cId="2711562987" sldId="285"/>
            <ac:spMk id="28" creationId="{4EC498A5-918A-40D9-8F1B-A937047665AA}"/>
          </ac:spMkLst>
        </pc:spChg>
        <pc:spChg chg="del mod">
          <ac:chgData name="Evgenia Korneva" userId="e62070071816427d" providerId="LiveId" clId="{DEFDB5C1-6B33-4EFA-B508-0C16BCC381B4}" dt="2021-03-19T04:57:19.341" v="5151" actId="478"/>
          <ac:spMkLst>
            <pc:docMk/>
            <pc:sldMk cId="2711562987" sldId="285"/>
            <ac:spMk id="29" creationId="{86CB8CE1-FF02-4218-9053-17F55C91C368}"/>
          </ac:spMkLst>
        </pc:spChg>
        <pc:spChg chg="del mod">
          <ac:chgData name="Evgenia Korneva" userId="e62070071816427d" providerId="LiveId" clId="{DEFDB5C1-6B33-4EFA-B508-0C16BCC381B4}" dt="2021-03-19T04:57:19.341" v="5151" actId="478"/>
          <ac:spMkLst>
            <pc:docMk/>
            <pc:sldMk cId="2711562987" sldId="285"/>
            <ac:spMk id="30" creationId="{3D9F7A65-6593-4382-A6E0-E9B6E5BEC2F3}"/>
          </ac:spMkLst>
        </pc:spChg>
        <pc:grpChg chg="add mod">
          <ac:chgData name="Evgenia Korneva" userId="e62070071816427d" providerId="LiveId" clId="{DEFDB5C1-6B33-4EFA-B508-0C16BCC381B4}" dt="2021-03-19T04:58:31.150" v="5185" actId="1076"/>
          <ac:grpSpMkLst>
            <pc:docMk/>
            <pc:sldMk cId="2711562987" sldId="285"/>
            <ac:grpSpMk id="2" creationId="{4CD6C049-82AB-4010-B40C-D7CA17FB5571}"/>
          </ac:grpSpMkLst>
        </pc:grpChg>
        <pc:grpChg chg="add del mod">
          <ac:chgData name="Evgenia Korneva" userId="e62070071816427d" providerId="LiveId" clId="{DEFDB5C1-6B33-4EFA-B508-0C16BCC381B4}" dt="2021-03-19T04:56:48.118" v="5148" actId="165"/>
          <ac:grpSpMkLst>
            <pc:docMk/>
            <pc:sldMk cId="2711562987" sldId="285"/>
            <ac:grpSpMk id="8" creationId="{65E35041-0AA2-483B-9A0C-ACF86334B380}"/>
          </ac:grpSpMkLst>
        </pc:grpChg>
        <pc:grpChg chg="mod topLvl">
          <ac:chgData name="Evgenia Korneva" userId="e62070071816427d" providerId="LiveId" clId="{DEFDB5C1-6B33-4EFA-B508-0C16BCC381B4}" dt="2021-03-19T04:57:53.812" v="5156" actId="164"/>
          <ac:grpSpMkLst>
            <pc:docMk/>
            <pc:sldMk cId="2711562987" sldId="285"/>
            <ac:grpSpMk id="9" creationId="{EDFD1D0F-2316-4A04-B1A9-A96C44636616}"/>
          </ac:grpSpMkLst>
        </pc:grpChg>
        <pc:cxnChg chg="mod topLvl">
          <ac:chgData name="Evgenia Korneva" userId="e62070071816427d" providerId="LiveId" clId="{DEFDB5C1-6B33-4EFA-B508-0C16BCC381B4}" dt="2021-03-19T04:57:53.812" v="5156" actId="164"/>
          <ac:cxnSpMkLst>
            <pc:docMk/>
            <pc:sldMk cId="2711562987" sldId="285"/>
            <ac:cxnSpMk id="10" creationId="{08185396-0D63-48F7-83B2-A60CE1778606}"/>
          </ac:cxnSpMkLst>
        </pc:cxnChg>
        <pc:cxnChg chg="mod">
          <ac:chgData name="Evgenia Korneva" userId="e62070071816427d" providerId="LiveId" clId="{DEFDB5C1-6B33-4EFA-B508-0C16BCC381B4}" dt="2021-03-19T04:56:48.118" v="5148" actId="165"/>
          <ac:cxnSpMkLst>
            <pc:docMk/>
            <pc:sldMk cId="2711562987" sldId="285"/>
            <ac:cxnSpMk id="31" creationId="{B4FD7126-7775-4C88-9EC3-F3EC7AF35462}"/>
          </ac:cxnSpMkLst>
        </pc:cxnChg>
        <pc:cxnChg chg="mod">
          <ac:chgData name="Evgenia Korneva" userId="e62070071816427d" providerId="LiveId" clId="{DEFDB5C1-6B33-4EFA-B508-0C16BCC381B4}" dt="2021-03-19T04:56:48.118" v="5148" actId="165"/>
          <ac:cxnSpMkLst>
            <pc:docMk/>
            <pc:sldMk cId="2711562987" sldId="285"/>
            <ac:cxnSpMk id="32" creationId="{170F5CF9-EAD2-408E-94F0-6C75E1BD59C4}"/>
          </ac:cxnSpMkLst>
        </pc:cxnChg>
        <pc:cxnChg chg="mod">
          <ac:chgData name="Evgenia Korneva" userId="e62070071816427d" providerId="LiveId" clId="{DEFDB5C1-6B33-4EFA-B508-0C16BCC381B4}" dt="2021-03-19T04:56:56.700" v="5149" actId="1076"/>
          <ac:cxnSpMkLst>
            <pc:docMk/>
            <pc:sldMk cId="2711562987" sldId="285"/>
            <ac:cxnSpMk id="33" creationId="{3E6AD564-B083-4173-BA32-C618EE7EB4D4}"/>
          </ac:cxnSpMkLst>
        </pc:cxnChg>
      </pc:sldChg>
      <pc:sldChg chg="addSp modSp add mod">
        <pc:chgData name="Evgenia Korneva" userId="e62070071816427d" providerId="LiveId" clId="{DEFDB5C1-6B33-4EFA-B508-0C16BCC381B4}" dt="2021-03-19T04:48:21.489" v="4717" actId="20577"/>
        <pc:sldMkLst>
          <pc:docMk/>
          <pc:sldMk cId="2447836013" sldId="286"/>
        </pc:sldMkLst>
        <pc:spChg chg="mod">
          <ac:chgData name="Evgenia Korneva" userId="e62070071816427d" providerId="LiveId" clId="{DEFDB5C1-6B33-4EFA-B508-0C16BCC381B4}" dt="2021-03-19T04:48:21.489" v="4717" actId="20577"/>
          <ac:spMkLst>
            <pc:docMk/>
            <pc:sldMk cId="2447836013" sldId="286"/>
            <ac:spMk id="2" creationId="{C5B7396F-6FC3-4049-B316-B8BDC8FDAEAE}"/>
          </ac:spMkLst>
        </pc:spChg>
        <pc:spChg chg="add mod">
          <ac:chgData name="Evgenia Korneva" userId="e62070071816427d" providerId="LiveId" clId="{DEFDB5C1-6B33-4EFA-B508-0C16BCC381B4}" dt="2021-03-19T00:05:15.941" v="3969" actId="20577"/>
          <ac:spMkLst>
            <pc:docMk/>
            <pc:sldMk cId="2447836013" sldId="286"/>
            <ac:spMk id="31" creationId="{7A7EEC68-786F-4089-A053-9408DCB43708}"/>
          </ac:spMkLst>
        </pc:spChg>
        <pc:spChg chg="add mod">
          <ac:chgData name="Evgenia Korneva" userId="e62070071816427d" providerId="LiveId" clId="{DEFDB5C1-6B33-4EFA-B508-0C16BCC381B4}" dt="2021-03-19T00:04:53.641" v="3967" actId="11"/>
          <ac:spMkLst>
            <pc:docMk/>
            <pc:sldMk cId="2447836013" sldId="286"/>
            <ac:spMk id="33" creationId="{B53C7D57-489E-4213-B11B-6CE1465A7258}"/>
          </ac:spMkLst>
        </pc:spChg>
      </pc:sldChg>
      <pc:sldChg chg="modSp add mod">
        <pc:chgData name="Evgenia Korneva" userId="e62070071816427d" providerId="LiveId" clId="{DEFDB5C1-6B33-4EFA-B508-0C16BCC381B4}" dt="2021-03-19T05:31:19.998" v="7349" actId="403"/>
        <pc:sldMkLst>
          <pc:docMk/>
          <pc:sldMk cId="3948722706" sldId="287"/>
        </pc:sldMkLst>
        <pc:spChg chg="mod">
          <ac:chgData name="Evgenia Korneva" userId="e62070071816427d" providerId="LiveId" clId="{DEFDB5C1-6B33-4EFA-B508-0C16BCC381B4}" dt="2021-03-19T05:31:19.998" v="7349" actId="403"/>
          <ac:spMkLst>
            <pc:docMk/>
            <pc:sldMk cId="3948722706" sldId="287"/>
            <ac:spMk id="3" creationId="{FC2AA4BF-F47E-43E3-994B-AD3F2A176E28}"/>
          </ac:spMkLst>
        </pc:spChg>
      </pc:sldChg>
      <pc:sldChg chg="add del">
        <pc:chgData name="Evgenia Korneva" userId="e62070071816427d" providerId="LiveId" clId="{DEFDB5C1-6B33-4EFA-B508-0C16BCC381B4}" dt="2021-03-19T00:13:27.378" v="4035" actId="47"/>
        <pc:sldMkLst>
          <pc:docMk/>
          <pc:sldMk cId="609056831" sldId="288"/>
        </pc:sldMkLst>
      </pc:sldChg>
      <pc:sldChg chg="add">
        <pc:chgData name="Evgenia Korneva" userId="e62070071816427d" providerId="LiveId" clId="{DEFDB5C1-6B33-4EFA-B508-0C16BCC381B4}" dt="2021-03-19T05:51:58.046" v="8155"/>
        <pc:sldMkLst>
          <pc:docMk/>
          <pc:sldMk cId="1521095714" sldId="289"/>
        </pc:sldMkLst>
      </pc:sldChg>
      <pc:sldChg chg="modSp add del mod">
        <pc:chgData name="Evgenia Korneva" userId="e62070071816427d" providerId="LiveId" clId="{DEFDB5C1-6B33-4EFA-B508-0C16BCC381B4}" dt="2021-03-19T05:51:36.252" v="8154" actId="2696"/>
        <pc:sldMkLst>
          <pc:docMk/>
          <pc:sldMk cId="3519554841" sldId="289"/>
        </pc:sldMkLst>
        <pc:spChg chg="mod">
          <ac:chgData name="Evgenia Korneva" userId="e62070071816427d" providerId="LiveId" clId="{DEFDB5C1-6B33-4EFA-B508-0C16BCC381B4}" dt="2021-03-19T05:46:04.470" v="7905" actId="20577"/>
          <ac:spMkLst>
            <pc:docMk/>
            <pc:sldMk cId="3519554841" sldId="289"/>
            <ac:spMk id="2" creationId="{3ED54DC9-967C-447C-949E-B0EAB4DABE42}"/>
          </ac:spMkLst>
        </pc:spChg>
        <pc:spChg chg="mod">
          <ac:chgData name="Evgenia Korneva" userId="e62070071816427d" providerId="LiveId" clId="{DEFDB5C1-6B33-4EFA-B508-0C16BCC381B4}" dt="2021-03-19T05:45:46.555" v="7885" actId="20577"/>
          <ac:spMkLst>
            <pc:docMk/>
            <pc:sldMk cId="3519554841" sldId="289"/>
            <ac:spMk id="3" creationId="{AB4F2882-FA4D-4349-B86C-0A64D7AAA17C}"/>
          </ac:spMkLst>
        </pc:spChg>
      </pc:sldChg>
      <pc:sldChg chg="add">
        <pc:chgData name="Evgenia Korneva" userId="e62070071816427d" providerId="LiveId" clId="{DEFDB5C1-6B33-4EFA-B508-0C16BCC381B4}" dt="2021-03-19T05:51:58.046" v="8155"/>
        <pc:sldMkLst>
          <pc:docMk/>
          <pc:sldMk cId="781264682" sldId="290"/>
        </pc:sldMkLst>
      </pc:sldChg>
      <pc:sldChg chg="modSp add del mod">
        <pc:chgData name="Evgenia Korneva" userId="e62070071816427d" providerId="LiveId" clId="{DEFDB5C1-6B33-4EFA-B508-0C16BCC381B4}" dt="2021-03-19T05:51:36.252" v="8154" actId="2696"/>
        <pc:sldMkLst>
          <pc:docMk/>
          <pc:sldMk cId="1867784437" sldId="290"/>
        </pc:sldMkLst>
        <pc:spChg chg="mod">
          <ac:chgData name="Evgenia Korneva" userId="e62070071816427d" providerId="LiveId" clId="{DEFDB5C1-6B33-4EFA-B508-0C16BCC381B4}" dt="2021-03-19T05:46:09.056" v="7915" actId="20577"/>
          <ac:spMkLst>
            <pc:docMk/>
            <pc:sldMk cId="1867784437" sldId="290"/>
            <ac:spMk id="2" creationId="{3ED54DC9-967C-447C-949E-B0EAB4DABE42}"/>
          </ac:spMkLst>
        </pc:spChg>
        <pc:spChg chg="mod">
          <ac:chgData name="Evgenia Korneva" userId="e62070071816427d" providerId="LiveId" clId="{DEFDB5C1-6B33-4EFA-B508-0C16BCC381B4}" dt="2021-03-19T05:51:18.476" v="8153" actId="404"/>
          <ac:spMkLst>
            <pc:docMk/>
            <pc:sldMk cId="1867784437" sldId="290"/>
            <ac:spMk id="3" creationId="{AB4F2882-FA4D-4349-B86C-0A64D7AAA17C}"/>
          </ac:spMkLst>
        </pc:spChg>
      </pc:sldChg>
      <pc:sldChg chg="modSp add mod">
        <pc:chgData name="Evgenia Korneva" userId="e62070071816427d" providerId="LiveId" clId="{DEFDB5C1-6B33-4EFA-B508-0C16BCC381B4}" dt="2021-03-19T05:09:40.348" v="5993" actId="404"/>
        <pc:sldMkLst>
          <pc:docMk/>
          <pc:sldMk cId="2611933739" sldId="291"/>
        </pc:sldMkLst>
        <pc:spChg chg="mod">
          <ac:chgData name="Evgenia Korneva" userId="e62070071816427d" providerId="LiveId" clId="{DEFDB5C1-6B33-4EFA-B508-0C16BCC381B4}" dt="2021-03-19T05:09:40.348" v="5993" actId="404"/>
          <ac:spMkLst>
            <pc:docMk/>
            <pc:sldMk cId="2611933739" sldId="291"/>
            <ac:spMk id="3" creationId="{2D4A459B-8F03-4E4B-9A21-97B0618493D5}"/>
          </ac:spMkLst>
        </pc:spChg>
      </pc:sldChg>
      <pc:sldChg chg="modSp new del mod ord">
        <pc:chgData name="Evgenia Korneva" userId="e62070071816427d" providerId="LiveId" clId="{DEFDB5C1-6B33-4EFA-B508-0C16BCC381B4}" dt="2021-03-19T04:49:43.703" v="4720" actId="2696"/>
        <pc:sldMkLst>
          <pc:docMk/>
          <pc:sldMk cId="1105172907" sldId="292"/>
        </pc:sldMkLst>
        <pc:spChg chg="mod">
          <ac:chgData name="Evgenia Korneva" userId="e62070071816427d" providerId="LiveId" clId="{DEFDB5C1-6B33-4EFA-B508-0C16BCC381B4}" dt="2021-03-19T00:15:10.462" v="4054" actId="20577"/>
          <ac:spMkLst>
            <pc:docMk/>
            <pc:sldMk cId="1105172907" sldId="292"/>
            <ac:spMk id="2" creationId="{EF4AB576-AB27-46E2-B4E2-975490934CB7}"/>
          </ac:spMkLst>
        </pc:spChg>
        <pc:spChg chg="mod">
          <ac:chgData name="Evgenia Korneva" userId="e62070071816427d" providerId="LiveId" clId="{DEFDB5C1-6B33-4EFA-B508-0C16BCC381B4}" dt="2021-03-19T00:18:39.663" v="4193" actId="20577"/>
          <ac:spMkLst>
            <pc:docMk/>
            <pc:sldMk cId="1105172907" sldId="292"/>
            <ac:spMk id="3" creationId="{6E90F995-6E3D-42CC-8DF9-54C19ECDD6E9}"/>
          </ac:spMkLst>
        </pc:spChg>
      </pc:sldChg>
      <pc:sldChg chg="add">
        <pc:chgData name="Evgenia Korneva" userId="e62070071816427d" providerId="LiveId" clId="{DEFDB5C1-6B33-4EFA-B508-0C16BCC381B4}" dt="2021-03-19T04:49:49.536" v="4721"/>
        <pc:sldMkLst>
          <pc:docMk/>
          <pc:sldMk cId="1131258566" sldId="292"/>
        </pc:sldMkLst>
      </pc:sldChg>
      <pc:sldChg chg="modSp add del mod">
        <pc:chgData name="Evgenia Korneva" userId="e62070071816427d" providerId="LiveId" clId="{DEFDB5C1-6B33-4EFA-B508-0C16BCC381B4}" dt="2021-03-19T00:23:35.959" v="4345" actId="47"/>
        <pc:sldMkLst>
          <pc:docMk/>
          <pc:sldMk cId="58052900" sldId="293"/>
        </pc:sldMkLst>
        <pc:spChg chg="mod">
          <ac:chgData name="Evgenia Korneva" userId="e62070071816427d" providerId="LiveId" clId="{DEFDB5C1-6B33-4EFA-B508-0C16BCC381B4}" dt="2021-03-19T00:22:12.457" v="4222" actId="20577"/>
          <ac:spMkLst>
            <pc:docMk/>
            <pc:sldMk cId="58052900" sldId="293"/>
            <ac:spMk id="7" creationId="{49638227-175C-40A1-B6E4-2E7629F972F4}"/>
          </ac:spMkLst>
        </pc:spChg>
        <pc:spChg chg="mod">
          <ac:chgData name="Evgenia Korneva" userId="e62070071816427d" providerId="LiveId" clId="{DEFDB5C1-6B33-4EFA-B508-0C16BCC381B4}" dt="2021-03-19T00:23:06.731" v="4344" actId="20577"/>
          <ac:spMkLst>
            <pc:docMk/>
            <pc:sldMk cId="58052900" sldId="293"/>
            <ac:spMk id="8" creationId="{730A2E7C-ED5F-4ABE-9D8A-2195A840705A}"/>
          </ac:spMkLst>
        </pc:spChg>
      </pc:sldChg>
      <pc:sldChg chg="addSp delSp modSp new mod">
        <pc:chgData name="Evgenia Korneva" userId="e62070071816427d" providerId="LiveId" clId="{DEFDB5C1-6B33-4EFA-B508-0C16BCC381B4}" dt="2021-03-19T00:35:45.027" v="4644" actId="20577"/>
        <pc:sldMkLst>
          <pc:docMk/>
          <pc:sldMk cId="2712131779" sldId="293"/>
        </pc:sldMkLst>
        <pc:spChg chg="del">
          <ac:chgData name="Evgenia Korneva" userId="e62070071816427d" providerId="LiveId" clId="{DEFDB5C1-6B33-4EFA-B508-0C16BCC381B4}" dt="2021-03-19T00:24:17.633" v="4355"/>
          <ac:spMkLst>
            <pc:docMk/>
            <pc:sldMk cId="2712131779" sldId="293"/>
            <ac:spMk id="2" creationId="{681FBA74-D552-4618-975B-51F855C6A150}"/>
          </ac:spMkLst>
        </pc:spChg>
        <pc:spChg chg="del">
          <ac:chgData name="Evgenia Korneva" userId="e62070071816427d" providerId="LiveId" clId="{DEFDB5C1-6B33-4EFA-B508-0C16BCC381B4}" dt="2021-03-19T00:24:17.633" v="4355"/>
          <ac:spMkLst>
            <pc:docMk/>
            <pc:sldMk cId="2712131779" sldId="293"/>
            <ac:spMk id="3" creationId="{804D36B0-F8FF-4C38-A5B8-EA331A3F259F}"/>
          </ac:spMkLst>
        </pc:spChg>
        <pc:spChg chg="mod">
          <ac:chgData name="Evgenia Korneva" userId="e62070071816427d" providerId="LiveId" clId="{DEFDB5C1-6B33-4EFA-B508-0C16BCC381B4}" dt="2021-03-19T00:24:17.633" v="4355"/>
          <ac:spMkLst>
            <pc:docMk/>
            <pc:sldMk cId="2712131779" sldId="293"/>
            <ac:spMk id="4" creationId="{98573D72-0C1D-45D9-95FE-311B102616FC}"/>
          </ac:spMkLst>
        </pc:spChg>
        <pc:spChg chg="mod">
          <ac:chgData name="Evgenia Korneva" userId="e62070071816427d" providerId="LiveId" clId="{DEFDB5C1-6B33-4EFA-B508-0C16BCC381B4}" dt="2021-03-19T00:24:17.633" v="4355"/>
          <ac:spMkLst>
            <pc:docMk/>
            <pc:sldMk cId="2712131779" sldId="293"/>
            <ac:spMk id="5" creationId="{442A3864-0072-427A-B4E1-AD6F367AF21B}"/>
          </ac:spMkLst>
        </pc:spChg>
        <pc:spChg chg="add mod">
          <ac:chgData name="Evgenia Korneva" userId="e62070071816427d" providerId="LiveId" clId="{DEFDB5C1-6B33-4EFA-B508-0C16BCC381B4}" dt="2021-03-19T00:24:22.196" v="4369" actId="20577"/>
          <ac:spMkLst>
            <pc:docMk/>
            <pc:sldMk cId="2712131779" sldId="293"/>
            <ac:spMk id="6" creationId="{CDE0BC59-EB3A-4E60-A726-9F193D764A38}"/>
          </ac:spMkLst>
        </pc:spChg>
        <pc:spChg chg="add mod">
          <ac:chgData name="Evgenia Korneva" userId="e62070071816427d" providerId="LiveId" clId="{DEFDB5C1-6B33-4EFA-B508-0C16BCC381B4}" dt="2021-03-19T00:35:45.027" v="4644" actId="20577"/>
          <ac:spMkLst>
            <pc:docMk/>
            <pc:sldMk cId="2712131779" sldId="293"/>
            <ac:spMk id="7" creationId="{64FA6F18-264B-4944-B128-1FBBEBC2B7EB}"/>
          </ac:spMkLst>
        </pc:spChg>
      </pc:sldChg>
      <pc:sldChg chg="modSp new mod ord">
        <pc:chgData name="Evgenia Korneva" userId="e62070071816427d" providerId="LiveId" clId="{DEFDB5C1-6B33-4EFA-B508-0C16BCC381B4}" dt="2021-03-19T00:33:28.577" v="4616" actId="20577"/>
        <pc:sldMkLst>
          <pc:docMk/>
          <pc:sldMk cId="1249854958" sldId="294"/>
        </pc:sldMkLst>
        <pc:spChg chg="mod">
          <ac:chgData name="Evgenia Korneva" userId="e62070071816427d" providerId="LiveId" clId="{DEFDB5C1-6B33-4EFA-B508-0C16BCC381B4}" dt="2021-03-19T00:29:32.561" v="4388" actId="20577"/>
          <ac:spMkLst>
            <pc:docMk/>
            <pc:sldMk cId="1249854958" sldId="294"/>
            <ac:spMk id="2" creationId="{0E56BB3A-616A-467C-9D71-FBE6F09EECA0}"/>
          </ac:spMkLst>
        </pc:spChg>
        <pc:spChg chg="mod">
          <ac:chgData name="Evgenia Korneva" userId="e62070071816427d" providerId="LiveId" clId="{DEFDB5C1-6B33-4EFA-B508-0C16BCC381B4}" dt="2021-03-19T00:33:28.577" v="4616" actId="20577"/>
          <ac:spMkLst>
            <pc:docMk/>
            <pc:sldMk cId="1249854958" sldId="294"/>
            <ac:spMk id="3" creationId="{806FC18F-42DA-4CBD-88C8-B70623324629}"/>
          </ac:spMkLst>
        </pc:spChg>
      </pc:sldChg>
      <pc:sldChg chg="modSp new mod ord">
        <pc:chgData name="Evgenia Korneva" userId="e62070071816427d" providerId="LiveId" clId="{DEFDB5C1-6B33-4EFA-B508-0C16BCC381B4}" dt="2021-03-19T07:05:01.335" v="9158" actId="20577"/>
        <pc:sldMkLst>
          <pc:docMk/>
          <pc:sldMk cId="2943945530" sldId="295"/>
        </pc:sldMkLst>
        <pc:spChg chg="mod">
          <ac:chgData name="Evgenia Korneva" userId="e62070071816427d" providerId="LiveId" clId="{DEFDB5C1-6B33-4EFA-B508-0C16BCC381B4}" dt="2021-03-19T00:33:52.910" v="4635" actId="20577"/>
          <ac:spMkLst>
            <pc:docMk/>
            <pc:sldMk cId="2943945530" sldId="295"/>
            <ac:spMk id="2" creationId="{9BFBCA0B-18DD-4505-928D-CD2FB64E1BEB}"/>
          </ac:spMkLst>
        </pc:spChg>
        <pc:spChg chg="mod">
          <ac:chgData name="Evgenia Korneva" userId="e62070071816427d" providerId="LiveId" clId="{DEFDB5C1-6B33-4EFA-B508-0C16BCC381B4}" dt="2021-03-19T07:05:01.335" v="9158" actId="20577"/>
          <ac:spMkLst>
            <pc:docMk/>
            <pc:sldMk cId="2943945530" sldId="295"/>
            <ac:spMk id="3" creationId="{DDE92BE9-5095-4006-B673-B036ED43F8FB}"/>
          </ac:spMkLst>
        </pc:spChg>
      </pc:sldChg>
      <pc:sldChg chg="modSp new del">
        <pc:chgData name="Evgenia Korneva" userId="e62070071816427d" providerId="LiveId" clId="{DEFDB5C1-6B33-4EFA-B508-0C16BCC381B4}" dt="2021-03-19T07:06:12.764" v="9170" actId="47"/>
        <pc:sldMkLst>
          <pc:docMk/>
          <pc:sldMk cId="796826506" sldId="296"/>
        </pc:sldMkLst>
        <pc:spChg chg="mod">
          <ac:chgData name="Evgenia Korneva" userId="e62070071816427d" providerId="LiveId" clId="{DEFDB5C1-6B33-4EFA-B508-0C16BCC381B4}" dt="2021-03-19T00:35:26.274" v="4642"/>
          <ac:spMkLst>
            <pc:docMk/>
            <pc:sldMk cId="796826506" sldId="296"/>
            <ac:spMk id="3" creationId="{9A925C00-4E8A-4ACC-93E1-1088AB0A99E8}"/>
          </ac:spMkLst>
        </pc:spChg>
      </pc:sldChg>
      <pc:sldChg chg="addSp delSp modSp new mod">
        <pc:chgData name="Evgenia Korneva" userId="e62070071816427d" providerId="LiveId" clId="{DEFDB5C1-6B33-4EFA-B508-0C16BCC381B4}" dt="2021-03-19T07:11:07.186" v="9580" actId="404"/>
        <pc:sldMkLst>
          <pc:docMk/>
          <pc:sldMk cId="2482021629" sldId="297"/>
        </pc:sldMkLst>
        <pc:spChg chg="del">
          <ac:chgData name="Evgenia Korneva" userId="e62070071816427d" providerId="LiveId" clId="{DEFDB5C1-6B33-4EFA-B508-0C16BCC381B4}" dt="2021-03-19T00:35:57.682" v="4646"/>
          <ac:spMkLst>
            <pc:docMk/>
            <pc:sldMk cId="2482021629" sldId="297"/>
            <ac:spMk id="2" creationId="{6F23A882-D00F-44EE-8A73-6E37585646B5}"/>
          </ac:spMkLst>
        </pc:spChg>
        <pc:spChg chg="del">
          <ac:chgData name="Evgenia Korneva" userId="e62070071816427d" providerId="LiveId" clId="{DEFDB5C1-6B33-4EFA-B508-0C16BCC381B4}" dt="2021-03-19T00:35:57.682" v="4646"/>
          <ac:spMkLst>
            <pc:docMk/>
            <pc:sldMk cId="2482021629" sldId="297"/>
            <ac:spMk id="3" creationId="{B2E8686A-EE3B-457C-9CB7-DCC3B325F6D6}"/>
          </ac:spMkLst>
        </pc:spChg>
        <pc:spChg chg="mod">
          <ac:chgData name="Evgenia Korneva" userId="e62070071816427d" providerId="LiveId" clId="{DEFDB5C1-6B33-4EFA-B508-0C16BCC381B4}" dt="2021-03-19T00:36:01.764" v="4647"/>
          <ac:spMkLst>
            <pc:docMk/>
            <pc:sldMk cId="2482021629" sldId="297"/>
            <ac:spMk id="4" creationId="{7D99A769-6837-4C74-A233-1EF7CD97BA49}"/>
          </ac:spMkLst>
        </pc:spChg>
        <pc:spChg chg="mod">
          <ac:chgData name="Evgenia Korneva" userId="e62070071816427d" providerId="LiveId" clId="{DEFDB5C1-6B33-4EFA-B508-0C16BCC381B4}" dt="2021-03-19T00:36:01.764" v="4647"/>
          <ac:spMkLst>
            <pc:docMk/>
            <pc:sldMk cId="2482021629" sldId="297"/>
            <ac:spMk id="5" creationId="{F7E9D4CE-6936-47B9-A407-4CB551A2E195}"/>
          </ac:spMkLst>
        </pc:spChg>
        <pc:spChg chg="add del mod">
          <ac:chgData name="Evgenia Korneva" userId="e62070071816427d" providerId="LiveId" clId="{DEFDB5C1-6B33-4EFA-B508-0C16BCC381B4}" dt="2021-03-19T00:36:01.764" v="4647"/>
          <ac:spMkLst>
            <pc:docMk/>
            <pc:sldMk cId="2482021629" sldId="297"/>
            <ac:spMk id="6" creationId="{409B33F0-5651-498F-84DF-09BDCD937FCD}"/>
          </ac:spMkLst>
        </pc:spChg>
        <pc:spChg chg="add del mod">
          <ac:chgData name="Evgenia Korneva" userId="e62070071816427d" providerId="LiveId" clId="{DEFDB5C1-6B33-4EFA-B508-0C16BCC381B4}" dt="2021-03-19T00:36:01.764" v="4647"/>
          <ac:spMkLst>
            <pc:docMk/>
            <pc:sldMk cId="2482021629" sldId="297"/>
            <ac:spMk id="7" creationId="{7E5310B2-3C49-492D-A86C-23B71012049B}"/>
          </ac:spMkLst>
        </pc:spChg>
        <pc:spChg chg="add mod">
          <ac:chgData name="Evgenia Korneva" userId="e62070071816427d" providerId="LiveId" clId="{DEFDB5C1-6B33-4EFA-B508-0C16BCC381B4}" dt="2021-03-19T00:36:13.761" v="4670" actId="20577"/>
          <ac:spMkLst>
            <pc:docMk/>
            <pc:sldMk cId="2482021629" sldId="297"/>
            <ac:spMk id="8" creationId="{9130FEB0-AA79-4DEE-AC12-B4BA92D4F41E}"/>
          </ac:spMkLst>
        </pc:spChg>
        <pc:spChg chg="add mod">
          <ac:chgData name="Evgenia Korneva" userId="e62070071816427d" providerId="LiveId" clId="{DEFDB5C1-6B33-4EFA-B508-0C16BCC381B4}" dt="2021-03-19T07:11:07.186" v="9580" actId="404"/>
          <ac:spMkLst>
            <pc:docMk/>
            <pc:sldMk cId="2482021629" sldId="297"/>
            <ac:spMk id="9" creationId="{1FF47A11-F864-433D-9575-3E4EFDFF9EA4}"/>
          </ac:spMkLst>
        </pc:spChg>
      </pc:sldChg>
      <pc:sldChg chg="modSp add mod">
        <pc:chgData name="Evgenia Korneva" userId="e62070071816427d" providerId="LiveId" clId="{DEFDB5C1-6B33-4EFA-B508-0C16BCC381B4}" dt="2021-03-19T17:01:59.648" v="9912" actId="20577"/>
        <pc:sldMkLst>
          <pc:docMk/>
          <pc:sldMk cId="3676787047" sldId="512"/>
        </pc:sldMkLst>
        <pc:spChg chg="mod">
          <ac:chgData name="Evgenia Korneva" userId="e62070071816427d" providerId="LiveId" clId="{DEFDB5C1-6B33-4EFA-B508-0C16BCC381B4}" dt="2021-03-19T17:01:59.648" v="9912" actId="20577"/>
          <ac:spMkLst>
            <pc:docMk/>
            <pc:sldMk cId="3676787047" sldId="512"/>
            <ac:spMk id="2" creationId="{522507AB-A6B6-4CCE-B051-031C6B7CA894}"/>
          </ac:spMkLst>
        </pc:spChg>
      </pc:sldChg>
      <pc:sldChg chg="add">
        <pc:chgData name="Evgenia Korneva" userId="e62070071816427d" providerId="LiveId" clId="{DEFDB5C1-6B33-4EFA-B508-0C16BCC381B4}" dt="2021-03-19T04:45:32.969" v="4695"/>
        <pc:sldMkLst>
          <pc:docMk/>
          <pc:sldMk cId="1160234905" sldId="513"/>
        </pc:sldMkLst>
      </pc:sldChg>
      <pc:sldChg chg="add">
        <pc:chgData name="Evgenia Korneva" userId="e62070071816427d" providerId="LiveId" clId="{DEFDB5C1-6B33-4EFA-B508-0C16BCC381B4}" dt="2021-03-19T04:46:52.919" v="4697"/>
        <pc:sldMkLst>
          <pc:docMk/>
          <pc:sldMk cId="2571618733" sldId="514"/>
        </pc:sldMkLst>
      </pc:sldChg>
      <pc:sldChg chg="modSp add mod">
        <pc:chgData name="Evgenia Korneva" userId="e62070071816427d" providerId="LiveId" clId="{DEFDB5C1-6B33-4EFA-B508-0C16BCC381B4}" dt="2021-03-19T04:44:01.926" v="4694" actId="20577"/>
        <pc:sldMkLst>
          <pc:docMk/>
          <pc:sldMk cId="2107861397" sldId="527"/>
        </pc:sldMkLst>
        <pc:spChg chg="mod">
          <ac:chgData name="Evgenia Korneva" userId="e62070071816427d" providerId="LiveId" clId="{DEFDB5C1-6B33-4EFA-B508-0C16BCC381B4}" dt="2021-03-19T04:44:01.926" v="4694" actId="20577"/>
          <ac:spMkLst>
            <pc:docMk/>
            <pc:sldMk cId="2107861397" sldId="527"/>
            <ac:spMk id="6" creationId="{92E0E8AC-35F5-4CD6-A2AE-2F4EA9306358}"/>
          </ac:spMkLst>
        </pc:spChg>
      </pc:sldChg>
      <pc:sldChg chg="modSp add">
        <pc:chgData name="Evgenia Korneva" userId="e62070071816427d" providerId="LiveId" clId="{DEFDB5C1-6B33-4EFA-B508-0C16BCC381B4}" dt="2021-03-19T04:48:35.604" v="4719" actId="113"/>
        <pc:sldMkLst>
          <pc:docMk/>
          <pc:sldMk cId="2601268036" sldId="528"/>
        </pc:sldMkLst>
        <pc:spChg chg="mod">
          <ac:chgData name="Evgenia Korneva" userId="e62070071816427d" providerId="LiveId" clId="{DEFDB5C1-6B33-4EFA-B508-0C16BCC381B4}" dt="2021-03-19T04:48:35.604" v="4719" actId="113"/>
          <ac:spMkLst>
            <pc:docMk/>
            <pc:sldMk cId="2601268036" sldId="528"/>
            <ac:spMk id="33" creationId="{B53C7D57-489E-4213-B11B-6CE1465A7258}"/>
          </ac:spMkLst>
        </pc:spChg>
      </pc:sldChg>
      <pc:sldChg chg="modSp add mod">
        <pc:chgData name="Evgenia Korneva" userId="e62070071816427d" providerId="LiveId" clId="{DEFDB5C1-6B33-4EFA-B508-0C16BCC381B4}" dt="2021-03-19T16:55:30.896" v="9889" actId="20577"/>
        <pc:sldMkLst>
          <pc:docMk/>
          <pc:sldMk cId="3105837364" sldId="529"/>
        </pc:sldMkLst>
        <pc:spChg chg="mod">
          <ac:chgData name="Evgenia Korneva" userId="e62070071816427d" providerId="LiveId" clId="{DEFDB5C1-6B33-4EFA-B508-0C16BCC381B4}" dt="2021-03-19T16:55:30.896" v="9889" actId="20577"/>
          <ac:spMkLst>
            <pc:docMk/>
            <pc:sldMk cId="3105837364" sldId="529"/>
            <ac:spMk id="3" creationId="{2D4A459B-8F03-4E4B-9A21-97B0618493D5}"/>
          </ac:spMkLst>
        </pc:spChg>
      </pc:sldChg>
      <pc:sldChg chg="modSp add mod">
        <pc:chgData name="Evgenia Korneva" userId="e62070071816427d" providerId="LiveId" clId="{DEFDB5C1-6B33-4EFA-B508-0C16BCC381B4}" dt="2021-03-19T07:21:42.279" v="9708" actId="403"/>
        <pc:sldMkLst>
          <pc:docMk/>
          <pc:sldMk cId="3608337329" sldId="530"/>
        </pc:sldMkLst>
        <pc:spChg chg="mod">
          <ac:chgData name="Evgenia Korneva" userId="e62070071816427d" providerId="LiveId" clId="{DEFDB5C1-6B33-4EFA-B508-0C16BCC381B4}" dt="2021-03-19T07:21:42.279" v="9708" actId="403"/>
          <ac:spMkLst>
            <pc:docMk/>
            <pc:sldMk cId="3608337329" sldId="530"/>
            <ac:spMk id="3" creationId="{03E788F9-2FC2-4189-AF38-AF083EEB5368}"/>
          </ac:spMkLst>
        </pc:spChg>
      </pc:sldChg>
      <pc:sldChg chg="modSp new mod">
        <pc:chgData name="Evgenia Korneva" userId="e62070071816427d" providerId="LiveId" clId="{DEFDB5C1-6B33-4EFA-B508-0C16BCC381B4}" dt="2021-03-19T06:38:16.182" v="8942" actId="404"/>
        <pc:sldMkLst>
          <pc:docMk/>
          <pc:sldMk cId="3640883175" sldId="531"/>
        </pc:sldMkLst>
        <pc:spChg chg="mod">
          <ac:chgData name="Evgenia Korneva" userId="e62070071816427d" providerId="LiveId" clId="{DEFDB5C1-6B33-4EFA-B508-0C16BCC381B4}" dt="2021-03-19T06:32:51.738" v="8496" actId="20577"/>
          <ac:spMkLst>
            <pc:docMk/>
            <pc:sldMk cId="3640883175" sldId="531"/>
            <ac:spMk id="2" creationId="{64041A79-D778-4547-BB6F-D0EE47BA1315}"/>
          </ac:spMkLst>
        </pc:spChg>
        <pc:spChg chg="mod">
          <ac:chgData name="Evgenia Korneva" userId="e62070071816427d" providerId="LiveId" clId="{DEFDB5C1-6B33-4EFA-B508-0C16BCC381B4}" dt="2021-03-19T06:38:16.182" v="8942" actId="404"/>
          <ac:spMkLst>
            <pc:docMk/>
            <pc:sldMk cId="3640883175" sldId="531"/>
            <ac:spMk id="3" creationId="{8413EFF8-228E-4AB5-B4DA-B462FC4841ED}"/>
          </ac:spMkLst>
        </pc:spChg>
      </pc:sldChg>
      <pc:sldChg chg="modSp add">
        <pc:chgData name="Evgenia Korneva" userId="e62070071816427d" providerId="LiveId" clId="{DEFDB5C1-6B33-4EFA-B508-0C16BCC381B4}" dt="2021-03-19T07:05:38.137" v="9169" actId="20577"/>
        <pc:sldMkLst>
          <pc:docMk/>
          <pc:sldMk cId="2984628143" sldId="532"/>
        </pc:sldMkLst>
        <pc:spChg chg="mod">
          <ac:chgData name="Evgenia Korneva" userId="e62070071816427d" providerId="LiveId" clId="{DEFDB5C1-6B33-4EFA-B508-0C16BCC381B4}" dt="2021-03-19T07:05:38.137" v="9169" actId="20577"/>
          <ac:spMkLst>
            <pc:docMk/>
            <pc:sldMk cId="2984628143" sldId="532"/>
            <ac:spMk id="3" creationId="{2C210411-6BD7-4D4A-9426-81812A5C81DC}"/>
          </ac:spMkLst>
        </pc:spChg>
      </pc:sldChg>
      <pc:sldChg chg="modSp add mod">
        <pc:chgData name="Evgenia Korneva" userId="e62070071816427d" providerId="LiveId" clId="{DEFDB5C1-6B33-4EFA-B508-0C16BCC381B4}" dt="2021-03-19T17:01:54.807" v="9909" actId="20577"/>
        <pc:sldMkLst>
          <pc:docMk/>
          <pc:sldMk cId="888210345" sldId="533"/>
        </pc:sldMkLst>
        <pc:spChg chg="mod">
          <ac:chgData name="Evgenia Korneva" userId="e62070071816427d" providerId="LiveId" clId="{DEFDB5C1-6B33-4EFA-B508-0C16BCC381B4}" dt="2021-03-19T17:01:54.807" v="9909" actId="20577"/>
          <ac:spMkLst>
            <pc:docMk/>
            <pc:sldMk cId="888210345" sldId="533"/>
            <ac:spMk id="2" creationId="{522507AB-A6B6-4CCE-B051-031C6B7CA894}"/>
          </ac:spMkLst>
        </pc:spChg>
        <pc:spChg chg="mod">
          <ac:chgData name="Evgenia Korneva" userId="e62070071816427d" providerId="LiveId" clId="{DEFDB5C1-6B33-4EFA-B508-0C16BCC381B4}" dt="2021-03-19T07:11:45.388" v="9582" actId="207"/>
          <ac:spMkLst>
            <pc:docMk/>
            <pc:sldMk cId="888210345" sldId="533"/>
            <ac:spMk id="3" creationId="{29B165C4-36E9-49FB-A94D-774C24B3D102}"/>
          </ac:spMkLst>
        </pc:spChg>
      </pc:sldChg>
      <pc:sldChg chg="modSp add">
        <pc:chgData name="Evgenia Korneva" userId="e62070071816427d" providerId="LiveId" clId="{DEFDB5C1-6B33-4EFA-B508-0C16BCC381B4}" dt="2021-03-19T07:11:57.499" v="9584" actId="207"/>
        <pc:sldMkLst>
          <pc:docMk/>
          <pc:sldMk cId="1962066069" sldId="534"/>
        </pc:sldMkLst>
        <pc:spChg chg="mod">
          <ac:chgData name="Evgenia Korneva" userId="e62070071816427d" providerId="LiveId" clId="{DEFDB5C1-6B33-4EFA-B508-0C16BCC381B4}" dt="2021-03-19T07:11:57.499" v="9584" actId="207"/>
          <ac:spMkLst>
            <pc:docMk/>
            <pc:sldMk cId="1962066069" sldId="534"/>
            <ac:spMk id="7" creationId="{720DED00-3DA2-466B-8A13-FF75D27133F3}"/>
          </ac:spMkLst>
        </pc:spChg>
      </pc:sldChg>
      <pc:sldChg chg="modSp add">
        <pc:chgData name="Evgenia Korneva" userId="e62070071816427d" providerId="LiveId" clId="{DEFDB5C1-6B33-4EFA-B508-0C16BCC381B4}" dt="2021-03-19T07:12:03.927" v="9586" actId="207"/>
        <pc:sldMkLst>
          <pc:docMk/>
          <pc:sldMk cId="898507787" sldId="535"/>
        </pc:sldMkLst>
        <pc:spChg chg="mod">
          <ac:chgData name="Evgenia Korneva" userId="e62070071816427d" providerId="LiveId" clId="{DEFDB5C1-6B33-4EFA-B508-0C16BCC381B4}" dt="2021-03-19T07:12:03.927" v="9586" actId="207"/>
          <ac:spMkLst>
            <pc:docMk/>
            <pc:sldMk cId="898507787" sldId="535"/>
            <ac:spMk id="7" creationId="{720DED00-3DA2-466B-8A13-FF75D27133F3}"/>
          </ac:spMkLst>
        </pc:spChg>
      </pc:sldChg>
      <pc:sldChg chg="modSp add">
        <pc:chgData name="Evgenia Korneva" userId="e62070071816427d" providerId="LiveId" clId="{DEFDB5C1-6B33-4EFA-B508-0C16BCC381B4}" dt="2021-03-19T07:12:12.537" v="9588" actId="207"/>
        <pc:sldMkLst>
          <pc:docMk/>
          <pc:sldMk cId="2623167222" sldId="536"/>
        </pc:sldMkLst>
        <pc:spChg chg="mod">
          <ac:chgData name="Evgenia Korneva" userId="e62070071816427d" providerId="LiveId" clId="{DEFDB5C1-6B33-4EFA-B508-0C16BCC381B4}" dt="2021-03-19T07:12:12.537" v="9588" actId="207"/>
          <ac:spMkLst>
            <pc:docMk/>
            <pc:sldMk cId="2623167222" sldId="536"/>
            <ac:spMk id="7" creationId="{720DED00-3DA2-466B-8A13-FF75D27133F3}"/>
          </ac:spMkLst>
        </pc:spChg>
      </pc:sldChg>
      <pc:sldChg chg="modSp add">
        <pc:chgData name="Evgenia Korneva" userId="e62070071816427d" providerId="LiveId" clId="{DEFDB5C1-6B33-4EFA-B508-0C16BCC381B4}" dt="2021-03-19T07:12:26.784" v="9590" actId="207"/>
        <pc:sldMkLst>
          <pc:docMk/>
          <pc:sldMk cId="4070984877" sldId="537"/>
        </pc:sldMkLst>
        <pc:spChg chg="mod">
          <ac:chgData name="Evgenia Korneva" userId="e62070071816427d" providerId="LiveId" clId="{DEFDB5C1-6B33-4EFA-B508-0C16BCC381B4}" dt="2021-03-19T07:12:26.784" v="9590" actId="207"/>
          <ac:spMkLst>
            <pc:docMk/>
            <pc:sldMk cId="4070984877" sldId="537"/>
            <ac:spMk id="3" creationId="{EBB5A4C5-AC5D-4A96-AD23-857E6537B58D}"/>
          </ac:spMkLst>
        </pc:spChg>
      </pc:sldChg>
      <pc:sldChg chg="modSp add">
        <pc:chgData name="Evgenia Korneva" userId="e62070071816427d" providerId="LiveId" clId="{DEFDB5C1-6B33-4EFA-B508-0C16BCC381B4}" dt="2021-03-19T07:12:32.611" v="9592" actId="207"/>
        <pc:sldMkLst>
          <pc:docMk/>
          <pc:sldMk cId="2344235006" sldId="538"/>
        </pc:sldMkLst>
        <pc:spChg chg="mod">
          <ac:chgData name="Evgenia Korneva" userId="e62070071816427d" providerId="LiveId" clId="{DEFDB5C1-6B33-4EFA-B508-0C16BCC381B4}" dt="2021-03-19T07:12:32.611" v="9592" actId="207"/>
          <ac:spMkLst>
            <pc:docMk/>
            <pc:sldMk cId="2344235006" sldId="538"/>
            <ac:spMk id="3" creationId="{EBB5A4C5-AC5D-4A96-AD23-857E6537B58D}"/>
          </ac:spMkLst>
        </pc:spChg>
      </pc:sldChg>
      <pc:sldChg chg="delSp add mod">
        <pc:chgData name="Evgenia Korneva" userId="e62070071816427d" providerId="LiveId" clId="{DEFDB5C1-6B33-4EFA-B508-0C16BCC381B4}" dt="2021-03-19T07:12:50.340" v="9594" actId="478"/>
        <pc:sldMkLst>
          <pc:docMk/>
          <pc:sldMk cId="510139610" sldId="539"/>
        </pc:sldMkLst>
        <pc:grpChg chg="topLvl">
          <ac:chgData name="Evgenia Korneva" userId="e62070071816427d" providerId="LiveId" clId="{DEFDB5C1-6B33-4EFA-B508-0C16BCC381B4}" dt="2021-03-19T07:12:50.340" v="9594" actId="478"/>
          <ac:grpSpMkLst>
            <pc:docMk/>
            <pc:sldMk cId="510139610" sldId="539"/>
            <ac:grpSpMk id="30" creationId="{92850722-B6E1-4C88-9D68-52A4D364946D}"/>
          </ac:grpSpMkLst>
        </pc:grpChg>
        <pc:grpChg chg="del">
          <ac:chgData name="Evgenia Korneva" userId="e62070071816427d" providerId="LiveId" clId="{DEFDB5C1-6B33-4EFA-B508-0C16BCC381B4}" dt="2021-03-19T07:12:50.340" v="9594" actId="478"/>
          <ac:grpSpMkLst>
            <pc:docMk/>
            <pc:sldMk cId="510139610" sldId="539"/>
            <ac:grpSpMk id="38" creationId="{6EA4D1B9-CD90-4E23-BC0E-430202347D40}"/>
          </ac:grpSpMkLst>
        </pc:grpChg>
        <pc:cxnChg chg="del">
          <ac:chgData name="Evgenia Korneva" userId="e62070071816427d" providerId="LiveId" clId="{DEFDB5C1-6B33-4EFA-B508-0C16BCC381B4}" dt="2021-03-19T07:12:50.340" v="9594" actId="478"/>
          <ac:cxnSpMkLst>
            <pc:docMk/>
            <pc:sldMk cId="510139610" sldId="539"/>
            <ac:cxnSpMk id="32" creationId="{516DC078-75A5-4264-9817-2DF194A2A661}"/>
          </ac:cxnSpMkLst>
        </pc:cxnChg>
        <pc:cxnChg chg="del">
          <ac:chgData name="Evgenia Korneva" userId="e62070071816427d" providerId="LiveId" clId="{DEFDB5C1-6B33-4EFA-B508-0C16BCC381B4}" dt="2021-03-19T07:12:50.340" v="9594" actId="478"/>
          <ac:cxnSpMkLst>
            <pc:docMk/>
            <pc:sldMk cId="510139610" sldId="539"/>
            <ac:cxnSpMk id="35" creationId="{BADC3A5C-CDDB-4DFF-AD31-A209D433A6FD}"/>
          </ac:cxnSpMkLst>
        </pc:cxnChg>
        <pc:cxnChg chg="del">
          <ac:chgData name="Evgenia Korneva" userId="e62070071816427d" providerId="LiveId" clId="{DEFDB5C1-6B33-4EFA-B508-0C16BCC381B4}" dt="2021-03-19T07:12:50.340" v="9594" actId="478"/>
          <ac:cxnSpMkLst>
            <pc:docMk/>
            <pc:sldMk cId="510139610" sldId="539"/>
            <ac:cxnSpMk id="36" creationId="{28C2DCFA-17FB-4943-BE3E-3D6D30EAEFAD}"/>
          </ac:cxnSpMkLst>
        </pc:cxnChg>
        <pc:cxnChg chg="del topLvl">
          <ac:chgData name="Evgenia Korneva" userId="e62070071816427d" providerId="LiveId" clId="{DEFDB5C1-6B33-4EFA-B508-0C16BCC381B4}" dt="2021-03-19T07:12:50.340" v="9594" actId="478"/>
          <ac:cxnSpMkLst>
            <pc:docMk/>
            <pc:sldMk cId="510139610" sldId="539"/>
            <ac:cxnSpMk id="37" creationId="{FE0EB063-14C4-4302-9221-5D494E86E74B}"/>
          </ac:cxnSpMkLst>
        </pc:cxnChg>
      </pc:sldChg>
      <pc:sldChg chg="delSp modSp add mod">
        <pc:chgData name="Evgenia Korneva" userId="e62070071816427d" providerId="LiveId" clId="{DEFDB5C1-6B33-4EFA-B508-0C16BCC381B4}" dt="2021-03-19T07:13:03.456" v="9597" actId="207"/>
        <pc:sldMkLst>
          <pc:docMk/>
          <pc:sldMk cId="1935650449" sldId="540"/>
        </pc:sldMkLst>
        <pc:spChg chg="mod">
          <ac:chgData name="Evgenia Korneva" userId="e62070071816427d" providerId="LiveId" clId="{DEFDB5C1-6B33-4EFA-B508-0C16BCC381B4}" dt="2021-03-19T07:13:03.456" v="9597" actId="207"/>
          <ac:spMkLst>
            <pc:docMk/>
            <pc:sldMk cId="1935650449" sldId="540"/>
            <ac:spMk id="3" creationId="{EBB5A4C5-AC5D-4A96-AD23-857E6537B58D}"/>
          </ac:spMkLst>
        </pc:spChg>
        <pc:grpChg chg="del">
          <ac:chgData name="Evgenia Korneva" userId="e62070071816427d" providerId="LiveId" clId="{DEFDB5C1-6B33-4EFA-B508-0C16BCC381B4}" dt="2021-03-19T07:12:59.486" v="9596" actId="478"/>
          <ac:grpSpMkLst>
            <pc:docMk/>
            <pc:sldMk cId="1935650449" sldId="540"/>
            <ac:grpSpMk id="38" creationId="{6EA4D1B9-CD90-4E23-BC0E-430202347D40}"/>
          </ac:grpSpMkLst>
        </pc:grpChg>
      </pc:sldChg>
      <pc:sldChg chg="modSp add">
        <pc:chgData name="Evgenia Korneva" userId="e62070071816427d" providerId="LiveId" clId="{DEFDB5C1-6B33-4EFA-B508-0C16BCC381B4}" dt="2021-03-19T07:13:08.662" v="9599" actId="207"/>
        <pc:sldMkLst>
          <pc:docMk/>
          <pc:sldMk cId="2836187650" sldId="541"/>
        </pc:sldMkLst>
        <pc:spChg chg="mod">
          <ac:chgData name="Evgenia Korneva" userId="e62070071816427d" providerId="LiveId" clId="{DEFDB5C1-6B33-4EFA-B508-0C16BCC381B4}" dt="2021-03-19T07:13:08.662" v="9599" actId="207"/>
          <ac:spMkLst>
            <pc:docMk/>
            <pc:sldMk cId="2836187650" sldId="541"/>
            <ac:spMk id="3" creationId="{EBB5A4C5-AC5D-4A96-AD23-857E6537B58D}"/>
          </ac:spMkLst>
        </pc:spChg>
      </pc:sldChg>
      <pc:sldChg chg="modSp add">
        <pc:chgData name="Evgenia Korneva" userId="e62070071816427d" providerId="LiveId" clId="{DEFDB5C1-6B33-4EFA-B508-0C16BCC381B4}" dt="2021-03-19T07:13:13.873" v="9601" actId="207"/>
        <pc:sldMkLst>
          <pc:docMk/>
          <pc:sldMk cId="4126504649" sldId="542"/>
        </pc:sldMkLst>
        <pc:spChg chg="mod">
          <ac:chgData name="Evgenia Korneva" userId="e62070071816427d" providerId="LiveId" clId="{DEFDB5C1-6B33-4EFA-B508-0C16BCC381B4}" dt="2021-03-19T07:13:13.873" v="9601" actId="207"/>
          <ac:spMkLst>
            <pc:docMk/>
            <pc:sldMk cId="4126504649" sldId="542"/>
            <ac:spMk id="3" creationId="{EBB5A4C5-AC5D-4A96-AD23-857E6537B58D}"/>
          </ac:spMkLst>
        </pc:spChg>
      </pc:sldChg>
      <pc:sldChg chg="delSp add mod">
        <pc:chgData name="Evgenia Korneva" userId="e62070071816427d" providerId="LiveId" clId="{DEFDB5C1-6B33-4EFA-B508-0C16BCC381B4}" dt="2021-03-19T07:13:30.272" v="9605" actId="478"/>
        <pc:sldMkLst>
          <pc:docMk/>
          <pc:sldMk cId="2719615070" sldId="543"/>
        </pc:sldMkLst>
        <pc:grpChg chg="del">
          <ac:chgData name="Evgenia Korneva" userId="e62070071816427d" providerId="LiveId" clId="{DEFDB5C1-6B33-4EFA-B508-0C16BCC381B4}" dt="2021-03-19T07:13:30.272" v="9605" actId="478"/>
          <ac:grpSpMkLst>
            <pc:docMk/>
            <pc:sldMk cId="2719615070" sldId="543"/>
            <ac:grpSpMk id="30" creationId="{92850722-B6E1-4C88-9D68-52A4D364946D}"/>
          </ac:grpSpMkLst>
        </pc:grpChg>
      </pc:sldChg>
      <pc:sldChg chg="add del">
        <pc:chgData name="Evgenia Korneva" userId="e62070071816427d" providerId="LiveId" clId="{DEFDB5C1-6B33-4EFA-B508-0C16BCC381B4}" dt="2021-03-19T07:13:25.374" v="9603" actId="2696"/>
        <pc:sldMkLst>
          <pc:docMk/>
          <pc:sldMk cId="3480434092" sldId="543"/>
        </pc:sldMkLst>
      </pc:sldChg>
      <pc:sldChg chg="modSp add">
        <pc:chgData name="Evgenia Korneva" userId="e62070071816427d" providerId="LiveId" clId="{DEFDB5C1-6B33-4EFA-B508-0C16BCC381B4}" dt="2021-03-19T07:13:52.590" v="9607" actId="207"/>
        <pc:sldMkLst>
          <pc:docMk/>
          <pc:sldMk cId="862583903" sldId="544"/>
        </pc:sldMkLst>
        <pc:spChg chg="mod">
          <ac:chgData name="Evgenia Korneva" userId="e62070071816427d" providerId="LiveId" clId="{DEFDB5C1-6B33-4EFA-B508-0C16BCC381B4}" dt="2021-03-19T07:13:52.590" v="9607" actId="207"/>
          <ac:spMkLst>
            <pc:docMk/>
            <pc:sldMk cId="862583903" sldId="544"/>
            <ac:spMk id="3" creationId="{B791BD30-46C1-4B51-ADBD-C6F01BACBF20}"/>
          </ac:spMkLst>
        </pc:spChg>
      </pc:sldChg>
      <pc:sldChg chg="modSp add">
        <pc:chgData name="Evgenia Korneva" userId="e62070071816427d" providerId="LiveId" clId="{DEFDB5C1-6B33-4EFA-B508-0C16BCC381B4}" dt="2021-03-19T07:13:59.160" v="9609" actId="207"/>
        <pc:sldMkLst>
          <pc:docMk/>
          <pc:sldMk cId="2141212554" sldId="545"/>
        </pc:sldMkLst>
        <pc:spChg chg="mod">
          <ac:chgData name="Evgenia Korneva" userId="e62070071816427d" providerId="LiveId" clId="{DEFDB5C1-6B33-4EFA-B508-0C16BCC381B4}" dt="2021-03-19T07:13:59.160" v="9609" actId="207"/>
          <ac:spMkLst>
            <pc:docMk/>
            <pc:sldMk cId="2141212554" sldId="545"/>
            <ac:spMk id="3" creationId="{B791BD30-46C1-4B51-ADBD-C6F01BACBF20}"/>
          </ac:spMkLst>
        </pc:spChg>
      </pc:sldChg>
      <pc:sldChg chg="modSp add">
        <pc:chgData name="Evgenia Korneva" userId="e62070071816427d" providerId="LiveId" clId="{DEFDB5C1-6B33-4EFA-B508-0C16BCC381B4}" dt="2021-03-19T07:14:05.688" v="9611" actId="207"/>
        <pc:sldMkLst>
          <pc:docMk/>
          <pc:sldMk cId="4221544381" sldId="546"/>
        </pc:sldMkLst>
        <pc:spChg chg="mod">
          <ac:chgData name="Evgenia Korneva" userId="e62070071816427d" providerId="LiveId" clId="{DEFDB5C1-6B33-4EFA-B508-0C16BCC381B4}" dt="2021-03-19T07:14:05.688" v="9611" actId="207"/>
          <ac:spMkLst>
            <pc:docMk/>
            <pc:sldMk cId="4221544381" sldId="546"/>
            <ac:spMk id="3" creationId="{B791BD30-46C1-4B51-ADBD-C6F01BACBF20}"/>
          </ac:spMkLst>
        </pc:spChg>
      </pc:sldChg>
      <pc:sldChg chg="modSp add">
        <pc:chgData name="Evgenia Korneva" userId="e62070071816427d" providerId="LiveId" clId="{DEFDB5C1-6B33-4EFA-B508-0C16BCC381B4}" dt="2021-03-19T07:14:16.977" v="9613" actId="207"/>
        <pc:sldMkLst>
          <pc:docMk/>
          <pc:sldMk cId="2299478603" sldId="547"/>
        </pc:sldMkLst>
        <pc:spChg chg="mod">
          <ac:chgData name="Evgenia Korneva" userId="e62070071816427d" providerId="LiveId" clId="{DEFDB5C1-6B33-4EFA-B508-0C16BCC381B4}" dt="2021-03-19T07:14:16.977" v="9613" actId="207"/>
          <ac:spMkLst>
            <pc:docMk/>
            <pc:sldMk cId="2299478603" sldId="547"/>
            <ac:spMk id="3" creationId="{AB4F2882-FA4D-4349-B86C-0A64D7AAA17C}"/>
          </ac:spMkLst>
        </pc:spChg>
      </pc:sldChg>
      <pc:sldChg chg="modSp add">
        <pc:chgData name="Evgenia Korneva" userId="e62070071816427d" providerId="LiveId" clId="{DEFDB5C1-6B33-4EFA-B508-0C16BCC381B4}" dt="2021-03-19T07:14:24.367" v="9615" actId="207"/>
        <pc:sldMkLst>
          <pc:docMk/>
          <pc:sldMk cId="3358939461" sldId="548"/>
        </pc:sldMkLst>
        <pc:spChg chg="mod">
          <ac:chgData name="Evgenia Korneva" userId="e62070071816427d" providerId="LiveId" clId="{DEFDB5C1-6B33-4EFA-B508-0C16BCC381B4}" dt="2021-03-19T07:14:24.367" v="9615" actId="207"/>
          <ac:spMkLst>
            <pc:docMk/>
            <pc:sldMk cId="3358939461" sldId="548"/>
            <ac:spMk id="3" creationId="{AB4F2882-FA4D-4349-B86C-0A64D7AAA17C}"/>
          </ac:spMkLst>
        </pc:spChg>
      </pc:sldChg>
      <pc:sldChg chg="modSp add">
        <pc:chgData name="Evgenia Korneva" userId="e62070071816427d" providerId="LiveId" clId="{DEFDB5C1-6B33-4EFA-B508-0C16BCC381B4}" dt="2021-03-19T07:14:41.086" v="9617" actId="207"/>
        <pc:sldMkLst>
          <pc:docMk/>
          <pc:sldMk cId="3677645406" sldId="549"/>
        </pc:sldMkLst>
        <pc:spChg chg="mod">
          <ac:chgData name="Evgenia Korneva" userId="e62070071816427d" providerId="LiveId" clId="{DEFDB5C1-6B33-4EFA-B508-0C16BCC381B4}" dt="2021-03-19T07:14:41.086" v="9617" actId="207"/>
          <ac:spMkLst>
            <pc:docMk/>
            <pc:sldMk cId="3677645406" sldId="549"/>
            <ac:spMk id="3" creationId="{AB4F2882-FA4D-4349-B86C-0A64D7AAA17C}"/>
          </ac:spMkLst>
        </pc:spChg>
      </pc:sldChg>
      <pc:sldChg chg="modSp add">
        <pc:chgData name="Evgenia Korneva" userId="e62070071816427d" providerId="LiveId" clId="{DEFDB5C1-6B33-4EFA-B508-0C16BCC381B4}" dt="2021-03-19T07:14:46.328" v="9619" actId="207"/>
        <pc:sldMkLst>
          <pc:docMk/>
          <pc:sldMk cId="2517570504" sldId="550"/>
        </pc:sldMkLst>
        <pc:spChg chg="mod">
          <ac:chgData name="Evgenia Korneva" userId="e62070071816427d" providerId="LiveId" clId="{DEFDB5C1-6B33-4EFA-B508-0C16BCC381B4}" dt="2021-03-19T07:14:46.328" v="9619" actId="207"/>
          <ac:spMkLst>
            <pc:docMk/>
            <pc:sldMk cId="2517570504" sldId="550"/>
            <ac:spMk id="3" creationId="{AB4F2882-FA4D-4349-B86C-0A64D7AAA17C}"/>
          </ac:spMkLst>
        </pc:spChg>
      </pc:sldChg>
      <pc:sldChg chg="modSp add">
        <pc:chgData name="Evgenia Korneva" userId="e62070071816427d" providerId="LiveId" clId="{DEFDB5C1-6B33-4EFA-B508-0C16BCC381B4}" dt="2021-03-19T07:14:58.592" v="9621" actId="207"/>
        <pc:sldMkLst>
          <pc:docMk/>
          <pc:sldMk cId="673568003" sldId="551"/>
        </pc:sldMkLst>
        <pc:spChg chg="mod">
          <ac:chgData name="Evgenia Korneva" userId="e62070071816427d" providerId="LiveId" clId="{DEFDB5C1-6B33-4EFA-B508-0C16BCC381B4}" dt="2021-03-19T07:14:58.592" v="9621" actId="207"/>
          <ac:spMkLst>
            <pc:docMk/>
            <pc:sldMk cId="673568003" sldId="551"/>
            <ac:spMk id="3" creationId="{AB4F2882-FA4D-4349-B86C-0A64D7AAA17C}"/>
          </ac:spMkLst>
        </pc:spChg>
      </pc:sldChg>
      <pc:sldChg chg="modSp add">
        <pc:chgData name="Evgenia Korneva" userId="e62070071816427d" providerId="LiveId" clId="{DEFDB5C1-6B33-4EFA-B508-0C16BCC381B4}" dt="2021-03-19T07:15:04.173" v="9623" actId="207"/>
        <pc:sldMkLst>
          <pc:docMk/>
          <pc:sldMk cId="2706205072" sldId="552"/>
        </pc:sldMkLst>
        <pc:spChg chg="mod">
          <ac:chgData name="Evgenia Korneva" userId="e62070071816427d" providerId="LiveId" clId="{DEFDB5C1-6B33-4EFA-B508-0C16BCC381B4}" dt="2021-03-19T07:15:04.173" v="9623" actId="207"/>
          <ac:spMkLst>
            <pc:docMk/>
            <pc:sldMk cId="2706205072" sldId="552"/>
            <ac:spMk id="3" creationId="{AB4F2882-FA4D-4349-B86C-0A64D7AAA17C}"/>
          </ac:spMkLst>
        </pc:spChg>
      </pc:sldChg>
      <pc:sldChg chg="modSp add">
        <pc:chgData name="Evgenia Korneva" userId="e62070071816427d" providerId="LiveId" clId="{DEFDB5C1-6B33-4EFA-B508-0C16BCC381B4}" dt="2021-03-19T07:15:11.808" v="9625" actId="207"/>
        <pc:sldMkLst>
          <pc:docMk/>
          <pc:sldMk cId="2122190199" sldId="553"/>
        </pc:sldMkLst>
        <pc:spChg chg="mod">
          <ac:chgData name="Evgenia Korneva" userId="e62070071816427d" providerId="LiveId" clId="{DEFDB5C1-6B33-4EFA-B508-0C16BCC381B4}" dt="2021-03-19T07:15:11.808" v="9625" actId="207"/>
          <ac:spMkLst>
            <pc:docMk/>
            <pc:sldMk cId="2122190199" sldId="553"/>
            <ac:spMk id="3" creationId="{AB4F2882-FA4D-4349-B86C-0A64D7AAA17C}"/>
          </ac:spMkLst>
        </pc:spChg>
      </pc:sldChg>
      <pc:sldChg chg="modSp add">
        <pc:chgData name="Evgenia Korneva" userId="e62070071816427d" providerId="LiveId" clId="{DEFDB5C1-6B33-4EFA-B508-0C16BCC381B4}" dt="2021-03-19T07:15:17.363" v="9627" actId="207"/>
        <pc:sldMkLst>
          <pc:docMk/>
          <pc:sldMk cId="2878887696" sldId="554"/>
        </pc:sldMkLst>
        <pc:spChg chg="mod">
          <ac:chgData name="Evgenia Korneva" userId="e62070071816427d" providerId="LiveId" clId="{DEFDB5C1-6B33-4EFA-B508-0C16BCC381B4}" dt="2021-03-19T07:15:17.363" v="9627" actId="207"/>
          <ac:spMkLst>
            <pc:docMk/>
            <pc:sldMk cId="2878887696" sldId="554"/>
            <ac:spMk id="3" creationId="{AB4F2882-FA4D-4349-B86C-0A64D7AAA17C}"/>
          </ac:spMkLst>
        </pc:spChg>
      </pc:sldChg>
      <pc:sldChg chg="modSp add">
        <pc:chgData name="Evgenia Korneva" userId="e62070071816427d" providerId="LiveId" clId="{DEFDB5C1-6B33-4EFA-B508-0C16BCC381B4}" dt="2021-03-19T07:15:22.970" v="9629" actId="207"/>
        <pc:sldMkLst>
          <pc:docMk/>
          <pc:sldMk cId="3889504737" sldId="555"/>
        </pc:sldMkLst>
        <pc:spChg chg="mod">
          <ac:chgData name="Evgenia Korneva" userId="e62070071816427d" providerId="LiveId" clId="{DEFDB5C1-6B33-4EFA-B508-0C16BCC381B4}" dt="2021-03-19T07:15:22.970" v="9629" actId="207"/>
          <ac:spMkLst>
            <pc:docMk/>
            <pc:sldMk cId="3889504737" sldId="555"/>
            <ac:spMk id="3" creationId="{AB4F2882-FA4D-4349-B86C-0A64D7AAA17C}"/>
          </ac:spMkLst>
        </pc:spChg>
      </pc:sldChg>
      <pc:sldChg chg="modSp add">
        <pc:chgData name="Evgenia Korneva" userId="e62070071816427d" providerId="LiveId" clId="{DEFDB5C1-6B33-4EFA-B508-0C16BCC381B4}" dt="2021-03-19T07:15:28.530" v="9631" actId="207"/>
        <pc:sldMkLst>
          <pc:docMk/>
          <pc:sldMk cId="2480802408" sldId="556"/>
        </pc:sldMkLst>
        <pc:spChg chg="mod">
          <ac:chgData name="Evgenia Korneva" userId="e62070071816427d" providerId="LiveId" clId="{DEFDB5C1-6B33-4EFA-B508-0C16BCC381B4}" dt="2021-03-19T07:15:28.530" v="9631" actId="207"/>
          <ac:spMkLst>
            <pc:docMk/>
            <pc:sldMk cId="2480802408" sldId="556"/>
            <ac:spMk id="3" creationId="{AB4F2882-FA4D-4349-B86C-0A64D7AAA17C}"/>
          </ac:spMkLst>
        </pc:spChg>
      </pc:sldChg>
      <pc:sldChg chg="modSp add">
        <pc:chgData name="Evgenia Korneva" userId="e62070071816427d" providerId="LiveId" clId="{DEFDB5C1-6B33-4EFA-B508-0C16BCC381B4}" dt="2021-03-19T07:15:45.289" v="9633" actId="207"/>
        <pc:sldMkLst>
          <pc:docMk/>
          <pc:sldMk cId="1395978709" sldId="557"/>
        </pc:sldMkLst>
        <pc:spChg chg="mod">
          <ac:chgData name="Evgenia Korneva" userId="e62070071816427d" providerId="LiveId" clId="{DEFDB5C1-6B33-4EFA-B508-0C16BCC381B4}" dt="2021-03-19T07:15:45.289" v="9633" actId="207"/>
          <ac:spMkLst>
            <pc:docMk/>
            <pc:sldMk cId="1395978709" sldId="557"/>
            <ac:spMk id="3" creationId="{6E90F995-6E3D-42CC-8DF9-54C19ECDD6E9}"/>
          </ac:spMkLst>
        </pc:spChg>
      </pc:sldChg>
      <pc:sldChg chg="modSp add">
        <pc:chgData name="Evgenia Korneva" userId="e62070071816427d" providerId="LiveId" clId="{DEFDB5C1-6B33-4EFA-B508-0C16BCC381B4}" dt="2021-03-19T07:15:52.245" v="9635" actId="207"/>
        <pc:sldMkLst>
          <pc:docMk/>
          <pc:sldMk cId="3775552899" sldId="558"/>
        </pc:sldMkLst>
        <pc:spChg chg="mod">
          <ac:chgData name="Evgenia Korneva" userId="e62070071816427d" providerId="LiveId" clId="{DEFDB5C1-6B33-4EFA-B508-0C16BCC381B4}" dt="2021-03-19T07:15:52.245" v="9635" actId="207"/>
          <ac:spMkLst>
            <pc:docMk/>
            <pc:sldMk cId="3775552899" sldId="558"/>
            <ac:spMk id="3" creationId="{6E90F995-6E3D-42CC-8DF9-54C19ECDD6E9}"/>
          </ac:spMkLst>
        </pc:spChg>
      </pc:sldChg>
      <pc:sldChg chg="modSp add">
        <pc:chgData name="Evgenia Korneva" userId="e62070071816427d" providerId="LiveId" clId="{DEFDB5C1-6B33-4EFA-B508-0C16BCC381B4}" dt="2021-03-19T07:15:57.526" v="9637" actId="207"/>
        <pc:sldMkLst>
          <pc:docMk/>
          <pc:sldMk cId="1719240964" sldId="559"/>
        </pc:sldMkLst>
        <pc:spChg chg="mod">
          <ac:chgData name="Evgenia Korneva" userId="e62070071816427d" providerId="LiveId" clId="{DEFDB5C1-6B33-4EFA-B508-0C16BCC381B4}" dt="2021-03-19T07:15:57.526" v="9637" actId="207"/>
          <ac:spMkLst>
            <pc:docMk/>
            <pc:sldMk cId="1719240964" sldId="559"/>
            <ac:spMk id="3" creationId="{6E90F995-6E3D-42CC-8DF9-54C19ECDD6E9}"/>
          </ac:spMkLst>
        </pc:spChg>
      </pc:sldChg>
      <pc:sldChg chg="modSp add">
        <pc:chgData name="Evgenia Korneva" userId="e62070071816427d" providerId="LiveId" clId="{DEFDB5C1-6B33-4EFA-B508-0C16BCC381B4}" dt="2021-03-19T07:16:03.466" v="9639" actId="207"/>
        <pc:sldMkLst>
          <pc:docMk/>
          <pc:sldMk cId="922069687" sldId="560"/>
        </pc:sldMkLst>
        <pc:spChg chg="mod">
          <ac:chgData name="Evgenia Korneva" userId="e62070071816427d" providerId="LiveId" clId="{DEFDB5C1-6B33-4EFA-B508-0C16BCC381B4}" dt="2021-03-19T07:16:03.466" v="9639" actId="207"/>
          <ac:spMkLst>
            <pc:docMk/>
            <pc:sldMk cId="922069687" sldId="560"/>
            <ac:spMk id="3" creationId="{6E90F995-6E3D-42CC-8DF9-54C19ECDD6E9}"/>
          </ac:spMkLst>
        </pc:spChg>
      </pc:sldChg>
      <pc:sldChg chg="modSp add">
        <pc:chgData name="Evgenia Korneva" userId="e62070071816427d" providerId="LiveId" clId="{DEFDB5C1-6B33-4EFA-B508-0C16BCC381B4}" dt="2021-03-19T07:16:12.057" v="9641" actId="207"/>
        <pc:sldMkLst>
          <pc:docMk/>
          <pc:sldMk cId="1242401076" sldId="561"/>
        </pc:sldMkLst>
        <pc:spChg chg="mod">
          <ac:chgData name="Evgenia Korneva" userId="e62070071816427d" providerId="LiveId" clId="{DEFDB5C1-6B33-4EFA-B508-0C16BCC381B4}" dt="2021-03-19T07:16:12.057" v="9641" actId="207"/>
          <ac:spMkLst>
            <pc:docMk/>
            <pc:sldMk cId="1242401076" sldId="561"/>
            <ac:spMk id="3" creationId="{6E90F995-6E3D-42CC-8DF9-54C19ECDD6E9}"/>
          </ac:spMkLst>
        </pc:spChg>
      </pc:sldChg>
      <pc:sldChg chg="modSp add">
        <pc:chgData name="Evgenia Korneva" userId="e62070071816427d" providerId="LiveId" clId="{DEFDB5C1-6B33-4EFA-B508-0C16BCC381B4}" dt="2021-03-19T07:16:24.076" v="9643" actId="207"/>
        <pc:sldMkLst>
          <pc:docMk/>
          <pc:sldMk cId="2615448540" sldId="562"/>
        </pc:sldMkLst>
        <pc:spChg chg="mod">
          <ac:chgData name="Evgenia Korneva" userId="e62070071816427d" providerId="LiveId" clId="{DEFDB5C1-6B33-4EFA-B508-0C16BCC381B4}" dt="2021-03-19T07:16:24.076" v="9643" actId="207"/>
          <ac:spMkLst>
            <pc:docMk/>
            <pc:sldMk cId="2615448540" sldId="562"/>
            <ac:spMk id="7" creationId="{59A3BE4E-1FB1-48C1-97CA-94B7756E34A9}"/>
          </ac:spMkLst>
        </pc:spChg>
      </pc:sldChg>
      <pc:sldChg chg="modSp add">
        <pc:chgData name="Evgenia Korneva" userId="e62070071816427d" providerId="LiveId" clId="{DEFDB5C1-6B33-4EFA-B508-0C16BCC381B4}" dt="2021-03-19T07:16:31.023" v="9645" actId="207"/>
        <pc:sldMkLst>
          <pc:docMk/>
          <pc:sldMk cId="3142324491" sldId="563"/>
        </pc:sldMkLst>
        <pc:spChg chg="mod">
          <ac:chgData name="Evgenia Korneva" userId="e62070071816427d" providerId="LiveId" clId="{DEFDB5C1-6B33-4EFA-B508-0C16BCC381B4}" dt="2021-03-19T07:16:31.023" v="9645" actId="207"/>
          <ac:spMkLst>
            <pc:docMk/>
            <pc:sldMk cId="3142324491" sldId="563"/>
            <ac:spMk id="7" creationId="{59A3BE4E-1FB1-48C1-97CA-94B7756E34A9}"/>
          </ac:spMkLst>
        </pc:spChg>
      </pc:sldChg>
      <pc:sldChg chg="delSp modSp add mod">
        <pc:chgData name="Evgenia Korneva" userId="e62070071816427d" providerId="LiveId" clId="{DEFDB5C1-6B33-4EFA-B508-0C16BCC381B4}" dt="2021-03-19T07:16:41.137" v="9648" actId="478"/>
        <pc:sldMkLst>
          <pc:docMk/>
          <pc:sldMk cId="1089227017" sldId="564"/>
        </pc:sldMkLst>
        <pc:grpChg chg="del mod">
          <ac:chgData name="Evgenia Korneva" userId="e62070071816427d" providerId="LiveId" clId="{DEFDB5C1-6B33-4EFA-B508-0C16BCC381B4}" dt="2021-03-19T07:16:41.137" v="9648" actId="478"/>
          <ac:grpSpMkLst>
            <pc:docMk/>
            <pc:sldMk cId="1089227017" sldId="564"/>
            <ac:grpSpMk id="2" creationId="{4CD6C049-82AB-4010-B40C-D7CA17FB5571}"/>
          </ac:grpSpMkLst>
        </pc:grpChg>
      </pc:sldChg>
      <pc:sldChg chg="delSp modSp add mod">
        <pc:chgData name="Evgenia Korneva" userId="e62070071816427d" providerId="LiveId" clId="{DEFDB5C1-6B33-4EFA-B508-0C16BCC381B4}" dt="2021-03-19T07:16:53.799" v="9651" actId="207"/>
        <pc:sldMkLst>
          <pc:docMk/>
          <pc:sldMk cId="3718597025" sldId="565"/>
        </pc:sldMkLst>
        <pc:spChg chg="mod">
          <ac:chgData name="Evgenia Korneva" userId="e62070071816427d" providerId="LiveId" clId="{DEFDB5C1-6B33-4EFA-B508-0C16BCC381B4}" dt="2021-03-19T07:16:53.799" v="9651" actId="207"/>
          <ac:spMkLst>
            <pc:docMk/>
            <pc:sldMk cId="3718597025" sldId="565"/>
            <ac:spMk id="7" creationId="{59A3BE4E-1FB1-48C1-97CA-94B7756E34A9}"/>
          </ac:spMkLst>
        </pc:spChg>
        <pc:grpChg chg="del">
          <ac:chgData name="Evgenia Korneva" userId="e62070071816427d" providerId="LiveId" clId="{DEFDB5C1-6B33-4EFA-B508-0C16BCC381B4}" dt="2021-03-19T07:16:48.588" v="9650" actId="478"/>
          <ac:grpSpMkLst>
            <pc:docMk/>
            <pc:sldMk cId="3718597025" sldId="565"/>
            <ac:grpSpMk id="2" creationId="{4CD6C049-82AB-4010-B40C-D7CA17FB5571}"/>
          </ac:grpSpMkLst>
        </pc:grpChg>
      </pc:sldChg>
      <pc:sldChg chg="modSp add">
        <pc:chgData name="Evgenia Korneva" userId="e62070071816427d" providerId="LiveId" clId="{DEFDB5C1-6B33-4EFA-B508-0C16BCC381B4}" dt="2021-03-19T07:17:08.156" v="9655" actId="207"/>
        <pc:sldMkLst>
          <pc:docMk/>
          <pc:sldMk cId="4224090677" sldId="566"/>
        </pc:sldMkLst>
        <pc:spChg chg="mod">
          <ac:chgData name="Evgenia Korneva" userId="e62070071816427d" providerId="LiveId" clId="{DEFDB5C1-6B33-4EFA-B508-0C16BCC381B4}" dt="2021-03-19T07:17:08.156" v="9655" actId="207"/>
          <ac:spMkLst>
            <pc:docMk/>
            <pc:sldMk cId="4224090677" sldId="566"/>
            <ac:spMk id="7" creationId="{59A3BE4E-1FB1-48C1-97CA-94B7756E34A9}"/>
          </ac:spMkLst>
        </pc:spChg>
      </pc:sldChg>
      <pc:sldChg chg="modSp add">
        <pc:chgData name="Evgenia Korneva" userId="e62070071816427d" providerId="LiveId" clId="{DEFDB5C1-6B33-4EFA-B508-0C16BCC381B4}" dt="2021-03-19T07:17:18.611" v="9657" actId="207"/>
        <pc:sldMkLst>
          <pc:docMk/>
          <pc:sldMk cId="1106348141" sldId="567"/>
        </pc:sldMkLst>
        <pc:spChg chg="mod">
          <ac:chgData name="Evgenia Korneva" userId="e62070071816427d" providerId="LiveId" clId="{DEFDB5C1-6B33-4EFA-B508-0C16BCC381B4}" dt="2021-03-19T07:17:18.611" v="9657" actId="207"/>
          <ac:spMkLst>
            <pc:docMk/>
            <pc:sldMk cId="1106348141" sldId="567"/>
            <ac:spMk id="7" creationId="{59A3BE4E-1FB1-48C1-97CA-94B7756E34A9}"/>
          </ac:spMkLst>
        </pc:spChg>
      </pc:sldChg>
      <pc:sldChg chg="modSp add">
        <pc:chgData name="Evgenia Korneva" userId="e62070071816427d" providerId="LiveId" clId="{DEFDB5C1-6B33-4EFA-B508-0C16BCC381B4}" dt="2021-03-19T07:17:27.026" v="9659" actId="207"/>
        <pc:sldMkLst>
          <pc:docMk/>
          <pc:sldMk cId="2325713599" sldId="568"/>
        </pc:sldMkLst>
        <pc:spChg chg="mod">
          <ac:chgData name="Evgenia Korneva" userId="e62070071816427d" providerId="LiveId" clId="{DEFDB5C1-6B33-4EFA-B508-0C16BCC381B4}" dt="2021-03-19T07:17:27.026" v="9659" actId="207"/>
          <ac:spMkLst>
            <pc:docMk/>
            <pc:sldMk cId="2325713599" sldId="568"/>
            <ac:spMk id="7" creationId="{59A3BE4E-1FB1-48C1-97CA-94B7756E34A9}"/>
          </ac:spMkLst>
        </pc:spChg>
      </pc:sldChg>
      <pc:sldChg chg="modSp add">
        <pc:chgData name="Evgenia Korneva" userId="e62070071816427d" providerId="LiveId" clId="{DEFDB5C1-6B33-4EFA-B508-0C16BCC381B4}" dt="2021-03-19T07:17:44.843" v="9661" actId="207"/>
        <pc:sldMkLst>
          <pc:docMk/>
          <pc:sldMk cId="911817024" sldId="569"/>
        </pc:sldMkLst>
        <pc:spChg chg="mod">
          <ac:chgData name="Evgenia Korneva" userId="e62070071816427d" providerId="LiveId" clId="{DEFDB5C1-6B33-4EFA-B508-0C16BCC381B4}" dt="2021-03-19T07:17:44.843" v="9661" actId="207"/>
          <ac:spMkLst>
            <pc:docMk/>
            <pc:sldMk cId="911817024" sldId="569"/>
            <ac:spMk id="7" creationId="{59A3BE4E-1FB1-48C1-97CA-94B7756E34A9}"/>
          </ac:spMkLst>
        </pc:spChg>
      </pc:sldChg>
      <pc:sldChg chg="modSp add">
        <pc:chgData name="Evgenia Korneva" userId="e62070071816427d" providerId="LiveId" clId="{DEFDB5C1-6B33-4EFA-B508-0C16BCC381B4}" dt="2021-03-19T07:17:52.934" v="9663" actId="207"/>
        <pc:sldMkLst>
          <pc:docMk/>
          <pc:sldMk cId="693823015" sldId="570"/>
        </pc:sldMkLst>
        <pc:spChg chg="mod">
          <ac:chgData name="Evgenia Korneva" userId="e62070071816427d" providerId="LiveId" clId="{DEFDB5C1-6B33-4EFA-B508-0C16BCC381B4}" dt="2021-03-19T07:17:52.934" v="9663" actId="207"/>
          <ac:spMkLst>
            <pc:docMk/>
            <pc:sldMk cId="693823015" sldId="570"/>
            <ac:spMk id="7" creationId="{59A3BE4E-1FB1-48C1-97CA-94B7756E34A9}"/>
          </ac:spMkLst>
        </pc:spChg>
      </pc:sldChg>
      <pc:sldChg chg="modSp add">
        <pc:chgData name="Evgenia Korneva" userId="e62070071816427d" providerId="LiveId" clId="{DEFDB5C1-6B33-4EFA-B508-0C16BCC381B4}" dt="2021-03-19T07:17:59.302" v="9665" actId="207"/>
        <pc:sldMkLst>
          <pc:docMk/>
          <pc:sldMk cId="3649482838" sldId="571"/>
        </pc:sldMkLst>
        <pc:spChg chg="mod">
          <ac:chgData name="Evgenia Korneva" userId="e62070071816427d" providerId="LiveId" clId="{DEFDB5C1-6B33-4EFA-B508-0C16BCC381B4}" dt="2021-03-19T07:17:59.302" v="9665" actId="207"/>
          <ac:spMkLst>
            <pc:docMk/>
            <pc:sldMk cId="3649482838" sldId="571"/>
            <ac:spMk id="7" creationId="{59A3BE4E-1FB1-48C1-97CA-94B7756E34A9}"/>
          </ac:spMkLst>
        </pc:spChg>
      </pc:sldChg>
      <pc:sldChg chg="modSp add">
        <pc:chgData name="Evgenia Korneva" userId="e62070071816427d" providerId="LiveId" clId="{DEFDB5C1-6B33-4EFA-B508-0C16BCC381B4}" dt="2021-03-19T07:18:11.280" v="9667" actId="207"/>
        <pc:sldMkLst>
          <pc:docMk/>
          <pc:sldMk cId="2333684251" sldId="572"/>
        </pc:sldMkLst>
        <pc:spChg chg="mod">
          <ac:chgData name="Evgenia Korneva" userId="e62070071816427d" providerId="LiveId" clId="{DEFDB5C1-6B33-4EFA-B508-0C16BCC381B4}" dt="2021-03-19T07:18:11.280" v="9667" actId="207"/>
          <ac:spMkLst>
            <pc:docMk/>
            <pc:sldMk cId="2333684251" sldId="572"/>
            <ac:spMk id="3" creationId="{2D4A459B-8F03-4E4B-9A21-97B0618493D5}"/>
          </ac:spMkLst>
        </pc:spChg>
      </pc:sldChg>
      <pc:sldChg chg="modSp add">
        <pc:chgData name="Evgenia Korneva" userId="e62070071816427d" providerId="LiveId" clId="{DEFDB5C1-6B33-4EFA-B508-0C16BCC381B4}" dt="2021-03-19T07:18:19.630" v="9669" actId="207"/>
        <pc:sldMkLst>
          <pc:docMk/>
          <pc:sldMk cId="3966060063" sldId="573"/>
        </pc:sldMkLst>
        <pc:spChg chg="mod">
          <ac:chgData name="Evgenia Korneva" userId="e62070071816427d" providerId="LiveId" clId="{DEFDB5C1-6B33-4EFA-B508-0C16BCC381B4}" dt="2021-03-19T07:18:19.630" v="9669" actId="207"/>
          <ac:spMkLst>
            <pc:docMk/>
            <pc:sldMk cId="3966060063" sldId="573"/>
            <ac:spMk id="3" creationId="{2D4A459B-8F03-4E4B-9A21-97B0618493D5}"/>
          </ac:spMkLst>
        </pc:spChg>
      </pc:sldChg>
      <pc:sldChg chg="modSp add">
        <pc:chgData name="Evgenia Korneva" userId="e62070071816427d" providerId="LiveId" clId="{DEFDB5C1-6B33-4EFA-B508-0C16BCC381B4}" dt="2021-03-19T07:18:27.064" v="9671" actId="207"/>
        <pc:sldMkLst>
          <pc:docMk/>
          <pc:sldMk cId="4235334220" sldId="574"/>
        </pc:sldMkLst>
        <pc:spChg chg="mod">
          <ac:chgData name="Evgenia Korneva" userId="e62070071816427d" providerId="LiveId" clId="{DEFDB5C1-6B33-4EFA-B508-0C16BCC381B4}" dt="2021-03-19T07:18:27.064" v="9671" actId="207"/>
          <ac:spMkLst>
            <pc:docMk/>
            <pc:sldMk cId="4235334220" sldId="574"/>
            <ac:spMk id="3" creationId="{2D4A459B-8F03-4E4B-9A21-97B0618493D5}"/>
          </ac:spMkLst>
        </pc:spChg>
      </pc:sldChg>
      <pc:sldChg chg="modSp add">
        <pc:chgData name="Evgenia Korneva" userId="e62070071816427d" providerId="LiveId" clId="{DEFDB5C1-6B33-4EFA-B508-0C16BCC381B4}" dt="2021-03-19T07:18:33.905" v="9673" actId="207"/>
        <pc:sldMkLst>
          <pc:docMk/>
          <pc:sldMk cId="1767483423" sldId="575"/>
        </pc:sldMkLst>
        <pc:spChg chg="mod">
          <ac:chgData name="Evgenia Korneva" userId="e62070071816427d" providerId="LiveId" clId="{DEFDB5C1-6B33-4EFA-B508-0C16BCC381B4}" dt="2021-03-19T07:18:33.905" v="9673" actId="207"/>
          <ac:spMkLst>
            <pc:docMk/>
            <pc:sldMk cId="1767483423" sldId="575"/>
            <ac:spMk id="3" creationId="{2D4A459B-8F03-4E4B-9A21-97B0618493D5}"/>
          </ac:spMkLst>
        </pc:spChg>
      </pc:sldChg>
      <pc:sldChg chg="modSp add">
        <pc:chgData name="Evgenia Korneva" userId="e62070071816427d" providerId="LiveId" clId="{DEFDB5C1-6B33-4EFA-B508-0C16BCC381B4}" dt="2021-03-19T07:18:48.624" v="9675" actId="207"/>
        <pc:sldMkLst>
          <pc:docMk/>
          <pc:sldMk cId="1562715973" sldId="576"/>
        </pc:sldMkLst>
        <pc:spChg chg="mod">
          <ac:chgData name="Evgenia Korneva" userId="e62070071816427d" providerId="LiveId" clId="{DEFDB5C1-6B33-4EFA-B508-0C16BCC381B4}" dt="2021-03-19T07:18:48.624" v="9675" actId="207"/>
          <ac:spMkLst>
            <pc:docMk/>
            <pc:sldMk cId="1562715973" sldId="576"/>
            <ac:spMk id="3" creationId="{2D4A459B-8F03-4E4B-9A21-97B0618493D5}"/>
          </ac:spMkLst>
        </pc:spChg>
      </pc:sldChg>
      <pc:sldChg chg="modSp add">
        <pc:chgData name="Evgenia Korneva" userId="e62070071816427d" providerId="LiveId" clId="{DEFDB5C1-6B33-4EFA-B508-0C16BCC381B4}" dt="2021-03-19T07:18:55.746" v="9677" actId="207"/>
        <pc:sldMkLst>
          <pc:docMk/>
          <pc:sldMk cId="1618555852" sldId="577"/>
        </pc:sldMkLst>
        <pc:spChg chg="mod">
          <ac:chgData name="Evgenia Korneva" userId="e62070071816427d" providerId="LiveId" clId="{DEFDB5C1-6B33-4EFA-B508-0C16BCC381B4}" dt="2021-03-19T07:18:55.746" v="9677" actId="207"/>
          <ac:spMkLst>
            <pc:docMk/>
            <pc:sldMk cId="1618555852" sldId="577"/>
            <ac:spMk id="3" creationId="{2D4A459B-8F03-4E4B-9A21-97B0618493D5}"/>
          </ac:spMkLst>
        </pc:spChg>
      </pc:sldChg>
      <pc:sldChg chg="modSp add">
        <pc:chgData name="Evgenia Korneva" userId="e62070071816427d" providerId="LiveId" clId="{DEFDB5C1-6B33-4EFA-B508-0C16BCC381B4}" dt="2021-03-19T07:19:10.458" v="9679" actId="207"/>
        <pc:sldMkLst>
          <pc:docMk/>
          <pc:sldMk cId="3787378322" sldId="578"/>
        </pc:sldMkLst>
        <pc:spChg chg="mod">
          <ac:chgData name="Evgenia Korneva" userId="e62070071816427d" providerId="LiveId" clId="{DEFDB5C1-6B33-4EFA-B508-0C16BCC381B4}" dt="2021-03-19T07:19:10.458" v="9679" actId="207"/>
          <ac:spMkLst>
            <pc:docMk/>
            <pc:sldMk cId="3787378322" sldId="578"/>
            <ac:spMk id="3" creationId="{2D4A459B-8F03-4E4B-9A21-97B0618493D5}"/>
          </ac:spMkLst>
        </pc:spChg>
      </pc:sldChg>
      <pc:sldChg chg="modSp add">
        <pc:chgData name="Evgenia Korneva" userId="e62070071816427d" providerId="LiveId" clId="{DEFDB5C1-6B33-4EFA-B508-0C16BCC381B4}" dt="2021-03-19T07:19:19.198" v="9681" actId="207"/>
        <pc:sldMkLst>
          <pc:docMk/>
          <pc:sldMk cId="2000604329" sldId="579"/>
        </pc:sldMkLst>
        <pc:spChg chg="mod">
          <ac:chgData name="Evgenia Korneva" userId="e62070071816427d" providerId="LiveId" clId="{DEFDB5C1-6B33-4EFA-B508-0C16BCC381B4}" dt="2021-03-19T07:19:19.198" v="9681" actId="207"/>
          <ac:spMkLst>
            <pc:docMk/>
            <pc:sldMk cId="2000604329" sldId="579"/>
            <ac:spMk id="3" creationId="{2D4A459B-8F03-4E4B-9A21-97B0618493D5}"/>
          </ac:spMkLst>
        </pc:spChg>
      </pc:sldChg>
      <pc:sldChg chg="modSp add mod">
        <pc:chgData name="Evgenia Korneva" userId="e62070071816427d" providerId="LiveId" clId="{DEFDB5C1-6B33-4EFA-B508-0C16BCC381B4}" dt="2021-03-19T16:54:39.221" v="9834" actId="20577"/>
        <pc:sldMkLst>
          <pc:docMk/>
          <pc:sldMk cId="1812463986" sldId="580"/>
        </pc:sldMkLst>
        <pc:spChg chg="mod">
          <ac:chgData name="Evgenia Korneva" userId="e62070071816427d" providerId="LiveId" clId="{DEFDB5C1-6B33-4EFA-B508-0C16BCC381B4}" dt="2021-03-19T16:54:39.221" v="9834" actId="20577"/>
          <ac:spMkLst>
            <pc:docMk/>
            <pc:sldMk cId="1812463986" sldId="580"/>
            <ac:spMk id="3" creationId="{2D4A459B-8F03-4E4B-9A21-97B0618493D5}"/>
          </ac:spMkLst>
        </pc:spChg>
      </pc:sldChg>
      <pc:sldChg chg="modSp add mod">
        <pc:chgData name="Evgenia Korneva" userId="e62070071816427d" providerId="LiveId" clId="{DEFDB5C1-6B33-4EFA-B508-0C16BCC381B4}" dt="2021-03-19T16:54:30.175" v="9831" actId="20577"/>
        <pc:sldMkLst>
          <pc:docMk/>
          <pc:sldMk cId="2279075649" sldId="581"/>
        </pc:sldMkLst>
        <pc:spChg chg="mod">
          <ac:chgData name="Evgenia Korneva" userId="e62070071816427d" providerId="LiveId" clId="{DEFDB5C1-6B33-4EFA-B508-0C16BCC381B4}" dt="2021-03-19T16:54:30.175" v="9831" actId="20577"/>
          <ac:spMkLst>
            <pc:docMk/>
            <pc:sldMk cId="2279075649" sldId="581"/>
            <ac:spMk id="3" creationId="{2D4A459B-8F03-4E4B-9A21-97B0618493D5}"/>
          </ac:spMkLst>
        </pc:spChg>
      </pc:sldChg>
      <pc:sldChg chg="modSp add">
        <pc:chgData name="Evgenia Korneva" userId="e62070071816427d" providerId="LiveId" clId="{DEFDB5C1-6B33-4EFA-B508-0C16BCC381B4}" dt="2021-03-19T16:52:27.046" v="9814" actId="20577"/>
        <pc:sldMkLst>
          <pc:docMk/>
          <pc:sldMk cId="3991573573" sldId="582"/>
        </pc:sldMkLst>
        <pc:spChg chg="mod">
          <ac:chgData name="Evgenia Korneva" userId="e62070071816427d" providerId="LiveId" clId="{DEFDB5C1-6B33-4EFA-B508-0C16BCC381B4}" dt="2021-03-19T16:52:27.046" v="9814" actId="20577"/>
          <ac:spMkLst>
            <pc:docMk/>
            <pc:sldMk cId="3991573573" sldId="582"/>
            <ac:spMk id="3" creationId="{2D4A459B-8F03-4E4B-9A21-97B0618493D5}"/>
          </ac:spMkLst>
        </pc:spChg>
      </pc:sldChg>
      <pc:sldChg chg="modSp add">
        <pc:chgData name="Evgenia Korneva" userId="e62070071816427d" providerId="LiveId" clId="{DEFDB5C1-6B33-4EFA-B508-0C16BCC381B4}" dt="2021-03-19T07:20:18.151" v="9689" actId="207"/>
        <pc:sldMkLst>
          <pc:docMk/>
          <pc:sldMk cId="4035293580" sldId="583"/>
        </pc:sldMkLst>
        <pc:spChg chg="mod">
          <ac:chgData name="Evgenia Korneva" userId="e62070071816427d" providerId="LiveId" clId="{DEFDB5C1-6B33-4EFA-B508-0C16BCC381B4}" dt="2021-03-19T07:20:18.151" v="9689" actId="207"/>
          <ac:spMkLst>
            <pc:docMk/>
            <pc:sldMk cId="4035293580" sldId="583"/>
            <ac:spMk id="3" creationId="{03E788F9-2FC2-4189-AF38-AF083EEB5368}"/>
          </ac:spMkLst>
        </pc:spChg>
      </pc:sldChg>
      <pc:sldChg chg="modSp add">
        <pc:chgData name="Evgenia Korneva" userId="e62070071816427d" providerId="LiveId" clId="{DEFDB5C1-6B33-4EFA-B508-0C16BCC381B4}" dt="2021-03-19T07:20:28.680" v="9691" actId="207"/>
        <pc:sldMkLst>
          <pc:docMk/>
          <pc:sldMk cId="2219933567" sldId="584"/>
        </pc:sldMkLst>
        <pc:spChg chg="mod">
          <ac:chgData name="Evgenia Korneva" userId="e62070071816427d" providerId="LiveId" clId="{DEFDB5C1-6B33-4EFA-B508-0C16BCC381B4}" dt="2021-03-19T07:20:28.680" v="9691" actId="207"/>
          <ac:spMkLst>
            <pc:docMk/>
            <pc:sldMk cId="2219933567" sldId="584"/>
            <ac:spMk id="3" creationId="{03E788F9-2FC2-4189-AF38-AF083EEB5368}"/>
          </ac:spMkLst>
        </pc:spChg>
      </pc:sldChg>
      <pc:sldChg chg="modSp add">
        <pc:chgData name="Evgenia Korneva" userId="e62070071816427d" providerId="LiveId" clId="{DEFDB5C1-6B33-4EFA-B508-0C16BCC381B4}" dt="2021-03-19T07:20:35.317" v="9693" actId="207"/>
        <pc:sldMkLst>
          <pc:docMk/>
          <pc:sldMk cId="247096437" sldId="585"/>
        </pc:sldMkLst>
        <pc:spChg chg="mod">
          <ac:chgData name="Evgenia Korneva" userId="e62070071816427d" providerId="LiveId" clId="{DEFDB5C1-6B33-4EFA-B508-0C16BCC381B4}" dt="2021-03-19T07:20:35.317" v="9693" actId="207"/>
          <ac:spMkLst>
            <pc:docMk/>
            <pc:sldMk cId="247096437" sldId="585"/>
            <ac:spMk id="3" creationId="{03E788F9-2FC2-4189-AF38-AF083EEB5368}"/>
          </ac:spMkLst>
        </pc:spChg>
      </pc:sldChg>
      <pc:sldChg chg="modSp add">
        <pc:chgData name="Evgenia Korneva" userId="e62070071816427d" providerId="LiveId" clId="{DEFDB5C1-6B33-4EFA-B508-0C16BCC381B4}" dt="2021-03-19T16:59:38.977" v="9891" actId="20577"/>
        <pc:sldMkLst>
          <pc:docMk/>
          <pc:sldMk cId="1327546223" sldId="586"/>
        </pc:sldMkLst>
        <pc:spChg chg="mod">
          <ac:chgData name="Evgenia Korneva" userId="e62070071816427d" providerId="LiveId" clId="{DEFDB5C1-6B33-4EFA-B508-0C16BCC381B4}" dt="2021-03-19T16:59:38.977" v="9891" actId="20577"/>
          <ac:spMkLst>
            <pc:docMk/>
            <pc:sldMk cId="1327546223" sldId="586"/>
            <ac:spMk id="3" creationId="{03E788F9-2FC2-4189-AF38-AF083EEB5368}"/>
          </ac:spMkLst>
        </pc:spChg>
      </pc:sldChg>
      <pc:sldChg chg="modSp add">
        <pc:chgData name="Evgenia Korneva" userId="e62070071816427d" providerId="LiveId" clId="{DEFDB5C1-6B33-4EFA-B508-0C16BCC381B4}" dt="2021-03-19T16:59:32.330" v="9890" actId="20577"/>
        <pc:sldMkLst>
          <pc:docMk/>
          <pc:sldMk cId="402115318" sldId="587"/>
        </pc:sldMkLst>
        <pc:spChg chg="mod">
          <ac:chgData name="Evgenia Korneva" userId="e62070071816427d" providerId="LiveId" clId="{DEFDB5C1-6B33-4EFA-B508-0C16BCC381B4}" dt="2021-03-19T16:59:32.330" v="9890" actId="20577"/>
          <ac:spMkLst>
            <pc:docMk/>
            <pc:sldMk cId="402115318" sldId="587"/>
            <ac:spMk id="3" creationId="{03E788F9-2FC2-4189-AF38-AF083EEB5368}"/>
          </ac:spMkLst>
        </pc:spChg>
      </pc:sldChg>
      <pc:sldChg chg="modSp add">
        <pc:chgData name="Evgenia Korneva" userId="e62070071816427d" providerId="LiveId" clId="{DEFDB5C1-6B33-4EFA-B508-0C16BCC381B4}" dt="2021-03-19T07:21:03.774" v="9699" actId="207"/>
        <pc:sldMkLst>
          <pc:docMk/>
          <pc:sldMk cId="634116303" sldId="588"/>
        </pc:sldMkLst>
        <pc:spChg chg="mod">
          <ac:chgData name="Evgenia Korneva" userId="e62070071816427d" providerId="LiveId" clId="{DEFDB5C1-6B33-4EFA-B508-0C16BCC381B4}" dt="2021-03-19T07:21:03.774" v="9699" actId="207"/>
          <ac:spMkLst>
            <pc:docMk/>
            <pc:sldMk cId="634116303" sldId="588"/>
            <ac:spMk id="3" creationId="{03E788F9-2FC2-4189-AF38-AF083EEB5368}"/>
          </ac:spMkLst>
        </pc:spChg>
      </pc:sldChg>
      <pc:sldChg chg="modSp add">
        <pc:chgData name="Evgenia Korneva" userId="e62070071816427d" providerId="LiveId" clId="{DEFDB5C1-6B33-4EFA-B508-0C16BCC381B4}" dt="2021-03-19T07:21:11.650" v="9701" actId="207"/>
        <pc:sldMkLst>
          <pc:docMk/>
          <pc:sldMk cId="1677023504" sldId="589"/>
        </pc:sldMkLst>
        <pc:spChg chg="mod">
          <ac:chgData name="Evgenia Korneva" userId="e62070071816427d" providerId="LiveId" clId="{DEFDB5C1-6B33-4EFA-B508-0C16BCC381B4}" dt="2021-03-19T07:21:11.650" v="9701" actId="207"/>
          <ac:spMkLst>
            <pc:docMk/>
            <pc:sldMk cId="1677023504" sldId="589"/>
            <ac:spMk id="3" creationId="{03E788F9-2FC2-4189-AF38-AF083EEB5368}"/>
          </ac:spMkLst>
        </pc:spChg>
      </pc:sldChg>
      <pc:sldChg chg="modSp add">
        <pc:chgData name="Evgenia Korneva" userId="e62070071816427d" providerId="LiveId" clId="{DEFDB5C1-6B33-4EFA-B508-0C16BCC381B4}" dt="2021-03-19T07:21:30.652" v="9703" actId="207"/>
        <pc:sldMkLst>
          <pc:docMk/>
          <pc:sldMk cId="4010078336" sldId="590"/>
        </pc:sldMkLst>
        <pc:spChg chg="mod">
          <ac:chgData name="Evgenia Korneva" userId="e62070071816427d" providerId="LiveId" clId="{DEFDB5C1-6B33-4EFA-B508-0C16BCC381B4}" dt="2021-03-19T07:21:30.652" v="9703" actId="207"/>
          <ac:spMkLst>
            <pc:docMk/>
            <pc:sldMk cId="4010078336" sldId="590"/>
            <ac:spMk id="3" creationId="{03E788F9-2FC2-4189-AF38-AF083EEB5368}"/>
          </ac:spMkLst>
        </pc:spChg>
      </pc:sldChg>
      <pc:sldChg chg="modSp add">
        <pc:chgData name="Evgenia Korneva" userId="e62070071816427d" providerId="LiveId" clId="{DEFDB5C1-6B33-4EFA-B508-0C16BCC381B4}" dt="2021-03-19T17:01:00.176" v="9901" actId="20577"/>
        <pc:sldMkLst>
          <pc:docMk/>
          <pc:sldMk cId="423316065" sldId="591"/>
        </pc:sldMkLst>
        <pc:spChg chg="mod">
          <ac:chgData name="Evgenia Korneva" userId="e62070071816427d" providerId="LiveId" clId="{DEFDB5C1-6B33-4EFA-B508-0C16BCC381B4}" dt="2021-03-19T17:01:00.176" v="9901" actId="20577"/>
          <ac:spMkLst>
            <pc:docMk/>
            <pc:sldMk cId="423316065" sldId="591"/>
            <ac:spMk id="3" creationId="{FC2AA4BF-F47E-43E3-994B-AD3F2A176E28}"/>
          </ac:spMkLst>
        </pc:spChg>
      </pc:sldChg>
      <pc:sldChg chg="modSp add">
        <pc:chgData name="Evgenia Korneva" userId="e62070071816427d" providerId="LiveId" clId="{DEFDB5C1-6B33-4EFA-B508-0C16BCC381B4}" dt="2021-03-19T17:00:30.931" v="9899" actId="20577"/>
        <pc:sldMkLst>
          <pc:docMk/>
          <pc:sldMk cId="4106126062" sldId="592"/>
        </pc:sldMkLst>
        <pc:spChg chg="mod">
          <ac:chgData name="Evgenia Korneva" userId="e62070071816427d" providerId="LiveId" clId="{DEFDB5C1-6B33-4EFA-B508-0C16BCC381B4}" dt="2021-03-19T17:00:30.931" v="9899" actId="20577"/>
          <ac:spMkLst>
            <pc:docMk/>
            <pc:sldMk cId="4106126062" sldId="592"/>
            <ac:spMk id="3" creationId="{FC2AA4BF-F47E-43E3-994B-AD3F2A176E28}"/>
          </ac:spMkLst>
        </pc:spChg>
      </pc:sldChg>
      <pc:sldChg chg="modSp add">
        <pc:chgData name="Evgenia Korneva" userId="e62070071816427d" providerId="LiveId" clId="{DEFDB5C1-6B33-4EFA-B508-0C16BCC381B4}" dt="2021-03-19T17:00:21.493" v="9897" actId="20577"/>
        <pc:sldMkLst>
          <pc:docMk/>
          <pc:sldMk cId="555703816" sldId="593"/>
        </pc:sldMkLst>
        <pc:spChg chg="mod">
          <ac:chgData name="Evgenia Korneva" userId="e62070071816427d" providerId="LiveId" clId="{DEFDB5C1-6B33-4EFA-B508-0C16BCC381B4}" dt="2021-03-19T17:00:21.493" v="9897" actId="20577"/>
          <ac:spMkLst>
            <pc:docMk/>
            <pc:sldMk cId="555703816" sldId="593"/>
            <ac:spMk id="3" creationId="{FC2AA4BF-F47E-43E3-994B-AD3F2A176E28}"/>
          </ac:spMkLst>
        </pc:spChg>
      </pc:sldChg>
      <pc:sldChg chg="modSp add">
        <pc:chgData name="Evgenia Korneva" userId="e62070071816427d" providerId="LiveId" clId="{DEFDB5C1-6B33-4EFA-B508-0C16BCC381B4}" dt="2021-03-19T17:01:14.410" v="9904" actId="20577"/>
        <pc:sldMkLst>
          <pc:docMk/>
          <pc:sldMk cId="499459678" sldId="594"/>
        </pc:sldMkLst>
        <pc:spChg chg="mod">
          <ac:chgData name="Evgenia Korneva" userId="e62070071816427d" providerId="LiveId" clId="{DEFDB5C1-6B33-4EFA-B508-0C16BCC381B4}" dt="2021-03-19T17:01:14.410" v="9904" actId="20577"/>
          <ac:spMkLst>
            <pc:docMk/>
            <pc:sldMk cId="499459678" sldId="594"/>
            <ac:spMk id="3" creationId="{FC2AA4BF-F47E-43E3-994B-AD3F2A176E28}"/>
          </ac:spMkLst>
        </pc:spChg>
      </pc:sldChg>
      <pc:sldChg chg="modSp add">
        <pc:chgData name="Evgenia Korneva" userId="e62070071816427d" providerId="LiveId" clId="{DEFDB5C1-6B33-4EFA-B508-0C16BCC381B4}" dt="2021-03-19T17:00:04.542" v="9894" actId="20577"/>
        <pc:sldMkLst>
          <pc:docMk/>
          <pc:sldMk cId="3340774803" sldId="595"/>
        </pc:sldMkLst>
        <pc:spChg chg="mod">
          <ac:chgData name="Evgenia Korneva" userId="e62070071816427d" providerId="LiveId" clId="{DEFDB5C1-6B33-4EFA-B508-0C16BCC381B4}" dt="2021-03-19T17:00:04.542" v="9894" actId="20577"/>
          <ac:spMkLst>
            <pc:docMk/>
            <pc:sldMk cId="3340774803" sldId="595"/>
            <ac:spMk id="3" creationId="{FC2AA4BF-F47E-43E3-994B-AD3F2A176E28}"/>
          </ac:spMkLst>
        </pc:spChg>
      </pc:sldChg>
      <pc:sldChg chg="modSp add">
        <pc:chgData name="Evgenia Korneva" userId="e62070071816427d" providerId="LiveId" clId="{DEFDB5C1-6B33-4EFA-B508-0C16BCC381B4}" dt="2021-03-19T07:22:40.173" v="9720" actId="207"/>
        <pc:sldMkLst>
          <pc:docMk/>
          <pc:sldMk cId="233728911" sldId="596"/>
        </pc:sldMkLst>
        <pc:spChg chg="mod">
          <ac:chgData name="Evgenia Korneva" userId="e62070071816427d" providerId="LiveId" clId="{DEFDB5C1-6B33-4EFA-B508-0C16BCC381B4}" dt="2021-03-19T07:22:40.173" v="9720" actId="207"/>
          <ac:spMkLst>
            <pc:docMk/>
            <pc:sldMk cId="233728911" sldId="596"/>
            <ac:spMk id="3" creationId="{FC2AA4BF-F47E-43E3-994B-AD3F2A176E28}"/>
          </ac:spMkLst>
        </pc:spChg>
      </pc:sldChg>
      <pc:sldChg chg="modSp add">
        <pc:chgData name="Evgenia Korneva" userId="e62070071816427d" providerId="LiveId" clId="{DEFDB5C1-6B33-4EFA-B508-0C16BCC381B4}" dt="2021-03-19T07:22:46.413" v="9722" actId="207"/>
        <pc:sldMkLst>
          <pc:docMk/>
          <pc:sldMk cId="229757262" sldId="597"/>
        </pc:sldMkLst>
        <pc:spChg chg="mod">
          <ac:chgData name="Evgenia Korneva" userId="e62070071816427d" providerId="LiveId" clId="{DEFDB5C1-6B33-4EFA-B508-0C16BCC381B4}" dt="2021-03-19T07:22:46.413" v="9722" actId="207"/>
          <ac:spMkLst>
            <pc:docMk/>
            <pc:sldMk cId="229757262" sldId="597"/>
            <ac:spMk id="3" creationId="{FC2AA4BF-F47E-43E3-994B-AD3F2A176E28}"/>
          </ac:spMkLst>
        </pc:spChg>
      </pc:sldChg>
      <pc:sldChg chg="modSp add">
        <pc:chgData name="Evgenia Korneva" userId="e62070071816427d" providerId="LiveId" clId="{DEFDB5C1-6B33-4EFA-B508-0C16BCC381B4}" dt="2021-03-19T07:22:53.062" v="9724" actId="207"/>
        <pc:sldMkLst>
          <pc:docMk/>
          <pc:sldMk cId="2801898417" sldId="598"/>
        </pc:sldMkLst>
        <pc:spChg chg="mod">
          <ac:chgData name="Evgenia Korneva" userId="e62070071816427d" providerId="LiveId" clId="{DEFDB5C1-6B33-4EFA-B508-0C16BCC381B4}" dt="2021-03-19T07:22:53.062" v="9724" actId="207"/>
          <ac:spMkLst>
            <pc:docMk/>
            <pc:sldMk cId="2801898417" sldId="598"/>
            <ac:spMk id="3" creationId="{FC2AA4BF-F47E-43E3-994B-AD3F2A176E28}"/>
          </ac:spMkLst>
        </pc:spChg>
      </pc:sldChg>
      <pc:sldChg chg="modSp add">
        <pc:chgData name="Evgenia Korneva" userId="e62070071816427d" providerId="LiveId" clId="{DEFDB5C1-6B33-4EFA-B508-0C16BCC381B4}" dt="2021-03-19T07:22:58.965" v="9726" actId="207"/>
        <pc:sldMkLst>
          <pc:docMk/>
          <pc:sldMk cId="1386465605" sldId="599"/>
        </pc:sldMkLst>
        <pc:spChg chg="mod">
          <ac:chgData name="Evgenia Korneva" userId="e62070071816427d" providerId="LiveId" clId="{DEFDB5C1-6B33-4EFA-B508-0C16BCC381B4}" dt="2021-03-19T07:22:58.965" v="9726" actId="207"/>
          <ac:spMkLst>
            <pc:docMk/>
            <pc:sldMk cId="1386465605" sldId="599"/>
            <ac:spMk id="3" creationId="{FC2AA4BF-F47E-43E3-994B-AD3F2A176E28}"/>
          </ac:spMkLst>
        </pc:spChg>
      </pc:sldChg>
      <pc:sldChg chg="modSp add">
        <pc:chgData name="Evgenia Korneva" userId="e62070071816427d" providerId="LiveId" clId="{DEFDB5C1-6B33-4EFA-B508-0C16BCC381B4}" dt="2021-03-19T07:23:07.130" v="9728" actId="207"/>
        <pc:sldMkLst>
          <pc:docMk/>
          <pc:sldMk cId="1030406023" sldId="600"/>
        </pc:sldMkLst>
        <pc:spChg chg="mod">
          <ac:chgData name="Evgenia Korneva" userId="e62070071816427d" providerId="LiveId" clId="{DEFDB5C1-6B33-4EFA-B508-0C16BCC381B4}" dt="2021-03-19T07:23:07.130" v="9728" actId="207"/>
          <ac:spMkLst>
            <pc:docMk/>
            <pc:sldMk cId="1030406023" sldId="600"/>
            <ac:spMk id="3" creationId="{FC2AA4BF-F47E-43E3-994B-AD3F2A176E28}"/>
          </ac:spMkLst>
        </pc:spChg>
      </pc:sldChg>
      <pc:sldChg chg="modSp add">
        <pc:chgData name="Evgenia Korneva" userId="e62070071816427d" providerId="LiveId" clId="{DEFDB5C1-6B33-4EFA-B508-0C16BCC381B4}" dt="2021-03-19T07:23:21.711" v="9730" actId="207"/>
        <pc:sldMkLst>
          <pc:docMk/>
          <pc:sldMk cId="609214442" sldId="601"/>
        </pc:sldMkLst>
        <pc:spChg chg="mod">
          <ac:chgData name="Evgenia Korneva" userId="e62070071816427d" providerId="LiveId" clId="{DEFDB5C1-6B33-4EFA-B508-0C16BCC381B4}" dt="2021-03-19T07:23:21.711" v="9730" actId="207"/>
          <ac:spMkLst>
            <pc:docMk/>
            <pc:sldMk cId="609214442" sldId="601"/>
            <ac:spMk id="3" creationId="{B0E2448F-013A-423B-ADF2-6ECABE56B9BB}"/>
          </ac:spMkLst>
        </pc:spChg>
      </pc:sldChg>
      <pc:sldChg chg="modSp add">
        <pc:chgData name="Evgenia Korneva" userId="e62070071816427d" providerId="LiveId" clId="{DEFDB5C1-6B33-4EFA-B508-0C16BCC381B4}" dt="2021-03-19T07:23:28.093" v="9732" actId="207"/>
        <pc:sldMkLst>
          <pc:docMk/>
          <pc:sldMk cId="1127582181" sldId="602"/>
        </pc:sldMkLst>
        <pc:spChg chg="mod">
          <ac:chgData name="Evgenia Korneva" userId="e62070071816427d" providerId="LiveId" clId="{DEFDB5C1-6B33-4EFA-B508-0C16BCC381B4}" dt="2021-03-19T07:23:28.093" v="9732" actId="207"/>
          <ac:spMkLst>
            <pc:docMk/>
            <pc:sldMk cId="1127582181" sldId="602"/>
            <ac:spMk id="3" creationId="{B0E2448F-013A-423B-ADF2-6ECABE56B9BB}"/>
          </ac:spMkLst>
        </pc:spChg>
      </pc:sldChg>
      <pc:sldChg chg="modSp add">
        <pc:chgData name="Evgenia Korneva" userId="e62070071816427d" providerId="LiveId" clId="{DEFDB5C1-6B33-4EFA-B508-0C16BCC381B4}" dt="2021-03-19T07:23:34.076" v="9734" actId="207"/>
        <pc:sldMkLst>
          <pc:docMk/>
          <pc:sldMk cId="3926929375" sldId="603"/>
        </pc:sldMkLst>
        <pc:spChg chg="mod">
          <ac:chgData name="Evgenia Korneva" userId="e62070071816427d" providerId="LiveId" clId="{DEFDB5C1-6B33-4EFA-B508-0C16BCC381B4}" dt="2021-03-19T07:23:34.076" v="9734" actId="207"/>
          <ac:spMkLst>
            <pc:docMk/>
            <pc:sldMk cId="3926929375" sldId="603"/>
            <ac:spMk id="3" creationId="{B0E2448F-013A-423B-ADF2-6ECABE56B9BB}"/>
          </ac:spMkLst>
        </pc:spChg>
      </pc:sldChg>
      <pc:sldChg chg="modSp add">
        <pc:chgData name="Evgenia Korneva" userId="e62070071816427d" providerId="LiveId" clId="{DEFDB5C1-6B33-4EFA-B508-0C16BCC381B4}" dt="2021-03-19T07:23:41.854" v="9736" actId="207"/>
        <pc:sldMkLst>
          <pc:docMk/>
          <pc:sldMk cId="614157996" sldId="604"/>
        </pc:sldMkLst>
        <pc:spChg chg="mod">
          <ac:chgData name="Evgenia Korneva" userId="e62070071816427d" providerId="LiveId" clId="{DEFDB5C1-6B33-4EFA-B508-0C16BCC381B4}" dt="2021-03-19T07:23:41.854" v="9736" actId="207"/>
          <ac:spMkLst>
            <pc:docMk/>
            <pc:sldMk cId="614157996" sldId="604"/>
            <ac:spMk id="3" creationId="{B0E2448F-013A-423B-ADF2-6ECABE56B9BB}"/>
          </ac:spMkLst>
        </pc:spChg>
      </pc:sldChg>
      <pc:sldChg chg="modSp add">
        <pc:chgData name="Evgenia Korneva" userId="e62070071816427d" providerId="LiveId" clId="{DEFDB5C1-6B33-4EFA-B508-0C16BCC381B4}" dt="2021-03-19T07:23:50.483" v="9738" actId="207"/>
        <pc:sldMkLst>
          <pc:docMk/>
          <pc:sldMk cId="890328135" sldId="605"/>
        </pc:sldMkLst>
        <pc:spChg chg="mod">
          <ac:chgData name="Evgenia Korneva" userId="e62070071816427d" providerId="LiveId" clId="{DEFDB5C1-6B33-4EFA-B508-0C16BCC381B4}" dt="2021-03-19T07:23:50.483" v="9738" actId="207"/>
          <ac:spMkLst>
            <pc:docMk/>
            <pc:sldMk cId="890328135" sldId="605"/>
            <ac:spMk id="3" creationId="{B0E2448F-013A-423B-ADF2-6ECABE56B9BB}"/>
          </ac:spMkLst>
        </pc:spChg>
      </pc:sldChg>
      <pc:sldChg chg="modSp add">
        <pc:chgData name="Evgenia Korneva" userId="e62070071816427d" providerId="LiveId" clId="{DEFDB5C1-6B33-4EFA-B508-0C16BCC381B4}" dt="2021-03-19T07:23:58.688" v="9740" actId="207"/>
        <pc:sldMkLst>
          <pc:docMk/>
          <pc:sldMk cId="2695760179" sldId="606"/>
        </pc:sldMkLst>
        <pc:spChg chg="mod">
          <ac:chgData name="Evgenia Korneva" userId="e62070071816427d" providerId="LiveId" clId="{DEFDB5C1-6B33-4EFA-B508-0C16BCC381B4}" dt="2021-03-19T07:23:58.688" v="9740" actId="207"/>
          <ac:spMkLst>
            <pc:docMk/>
            <pc:sldMk cId="2695760179" sldId="606"/>
            <ac:spMk id="3" creationId="{B0E2448F-013A-423B-ADF2-6ECABE56B9BB}"/>
          </ac:spMkLst>
        </pc:spChg>
      </pc:sldChg>
      <pc:sldChg chg="modSp add">
        <pc:chgData name="Evgenia Korneva" userId="e62070071816427d" providerId="LiveId" clId="{DEFDB5C1-6B33-4EFA-B508-0C16BCC381B4}" dt="2021-03-19T07:24:13.379" v="9742" actId="207"/>
        <pc:sldMkLst>
          <pc:docMk/>
          <pc:sldMk cId="2132704810" sldId="607"/>
        </pc:sldMkLst>
        <pc:spChg chg="mod">
          <ac:chgData name="Evgenia Korneva" userId="e62070071816427d" providerId="LiveId" clId="{DEFDB5C1-6B33-4EFA-B508-0C16BCC381B4}" dt="2021-03-19T07:24:13.379" v="9742" actId="207"/>
          <ac:spMkLst>
            <pc:docMk/>
            <pc:sldMk cId="2132704810" sldId="607"/>
            <ac:spMk id="8" creationId="{730A2E7C-ED5F-4ABE-9D8A-2195A840705A}"/>
          </ac:spMkLst>
        </pc:spChg>
      </pc:sldChg>
      <pc:sldChg chg="modSp add">
        <pc:chgData name="Evgenia Korneva" userId="e62070071816427d" providerId="LiveId" clId="{DEFDB5C1-6B33-4EFA-B508-0C16BCC381B4}" dt="2021-03-19T07:24:20.147" v="9744" actId="207"/>
        <pc:sldMkLst>
          <pc:docMk/>
          <pc:sldMk cId="1618694457" sldId="608"/>
        </pc:sldMkLst>
        <pc:spChg chg="mod">
          <ac:chgData name="Evgenia Korneva" userId="e62070071816427d" providerId="LiveId" clId="{DEFDB5C1-6B33-4EFA-B508-0C16BCC381B4}" dt="2021-03-19T07:24:20.147" v="9744" actId="207"/>
          <ac:spMkLst>
            <pc:docMk/>
            <pc:sldMk cId="1618694457" sldId="608"/>
            <ac:spMk id="8" creationId="{730A2E7C-ED5F-4ABE-9D8A-2195A840705A}"/>
          </ac:spMkLst>
        </pc:spChg>
      </pc:sldChg>
      <pc:sldChg chg="modSp add">
        <pc:chgData name="Evgenia Korneva" userId="e62070071816427d" providerId="LiveId" clId="{DEFDB5C1-6B33-4EFA-B508-0C16BCC381B4}" dt="2021-03-19T07:24:25.949" v="9746" actId="207"/>
        <pc:sldMkLst>
          <pc:docMk/>
          <pc:sldMk cId="926831849" sldId="609"/>
        </pc:sldMkLst>
        <pc:spChg chg="mod">
          <ac:chgData name="Evgenia Korneva" userId="e62070071816427d" providerId="LiveId" clId="{DEFDB5C1-6B33-4EFA-B508-0C16BCC381B4}" dt="2021-03-19T07:24:25.949" v="9746" actId="207"/>
          <ac:spMkLst>
            <pc:docMk/>
            <pc:sldMk cId="926831849" sldId="609"/>
            <ac:spMk id="8" creationId="{730A2E7C-ED5F-4ABE-9D8A-2195A840705A}"/>
          </ac:spMkLst>
        </pc:spChg>
      </pc:sldChg>
      <pc:sldChg chg="modSp add">
        <pc:chgData name="Evgenia Korneva" userId="e62070071816427d" providerId="LiveId" clId="{DEFDB5C1-6B33-4EFA-B508-0C16BCC381B4}" dt="2021-03-19T07:24:31.872" v="9748" actId="207"/>
        <pc:sldMkLst>
          <pc:docMk/>
          <pc:sldMk cId="3481957113" sldId="610"/>
        </pc:sldMkLst>
        <pc:spChg chg="mod">
          <ac:chgData name="Evgenia Korneva" userId="e62070071816427d" providerId="LiveId" clId="{DEFDB5C1-6B33-4EFA-B508-0C16BCC381B4}" dt="2021-03-19T07:24:31.872" v="9748" actId="207"/>
          <ac:spMkLst>
            <pc:docMk/>
            <pc:sldMk cId="3481957113" sldId="610"/>
            <ac:spMk id="8" creationId="{730A2E7C-ED5F-4ABE-9D8A-2195A840705A}"/>
          </ac:spMkLst>
        </pc:spChg>
      </pc:sldChg>
      <pc:sldChg chg="modSp add">
        <pc:chgData name="Evgenia Korneva" userId="e62070071816427d" providerId="LiveId" clId="{DEFDB5C1-6B33-4EFA-B508-0C16BCC381B4}" dt="2021-03-19T07:24:47.006" v="9751" actId="207"/>
        <pc:sldMkLst>
          <pc:docMk/>
          <pc:sldMk cId="968756876" sldId="611"/>
        </pc:sldMkLst>
        <pc:spChg chg="mod">
          <ac:chgData name="Evgenia Korneva" userId="e62070071816427d" providerId="LiveId" clId="{DEFDB5C1-6B33-4EFA-B508-0C16BCC381B4}" dt="2021-03-19T07:24:47.006" v="9751" actId="207"/>
          <ac:spMkLst>
            <pc:docMk/>
            <pc:sldMk cId="968756876" sldId="611"/>
            <ac:spMk id="7" creationId="{CB39F523-0067-4E09-A3E0-664410D9C4B2}"/>
          </ac:spMkLst>
        </pc:spChg>
      </pc:sldChg>
      <pc:sldChg chg="modSp add">
        <pc:chgData name="Evgenia Korneva" userId="e62070071816427d" providerId="LiveId" clId="{DEFDB5C1-6B33-4EFA-B508-0C16BCC381B4}" dt="2021-03-19T07:24:55.919" v="9753" actId="207"/>
        <pc:sldMkLst>
          <pc:docMk/>
          <pc:sldMk cId="3556085817" sldId="612"/>
        </pc:sldMkLst>
        <pc:spChg chg="mod">
          <ac:chgData name="Evgenia Korneva" userId="e62070071816427d" providerId="LiveId" clId="{DEFDB5C1-6B33-4EFA-B508-0C16BCC381B4}" dt="2021-03-19T07:24:55.919" v="9753" actId="207"/>
          <ac:spMkLst>
            <pc:docMk/>
            <pc:sldMk cId="3556085817" sldId="612"/>
            <ac:spMk id="7" creationId="{CB39F523-0067-4E09-A3E0-664410D9C4B2}"/>
          </ac:spMkLst>
        </pc:spChg>
      </pc:sldChg>
      <pc:sldChg chg="modSp add">
        <pc:chgData name="Evgenia Korneva" userId="e62070071816427d" providerId="LiveId" clId="{DEFDB5C1-6B33-4EFA-B508-0C16BCC381B4}" dt="2021-03-19T07:25:01.895" v="9755" actId="207"/>
        <pc:sldMkLst>
          <pc:docMk/>
          <pc:sldMk cId="207224141" sldId="613"/>
        </pc:sldMkLst>
        <pc:spChg chg="mod">
          <ac:chgData name="Evgenia Korneva" userId="e62070071816427d" providerId="LiveId" clId="{DEFDB5C1-6B33-4EFA-B508-0C16BCC381B4}" dt="2021-03-19T07:25:01.895" v="9755" actId="207"/>
          <ac:spMkLst>
            <pc:docMk/>
            <pc:sldMk cId="207224141" sldId="613"/>
            <ac:spMk id="7" creationId="{CB39F523-0067-4E09-A3E0-664410D9C4B2}"/>
          </ac:spMkLst>
        </pc:spChg>
      </pc:sldChg>
      <pc:sldChg chg="modSp add">
        <pc:chgData name="Evgenia Korneva" userId="e62070071816427d" providerId="LiveId" clId="{DEFDB5C1-6B33-4EFA-B508-0C16BCC381B4}" dt="2021-03-19T07:25:09.014" v="9757" actId="207"/>
        <pc:sldMkLst>
          <pc:docMk/>
          <pc:sldMk cId="909566874" sldId="614"/>
        </pc:sldMkLst>
        <pc:spChg chg="mod">
          <ac:chgData name="Evgenia Korneva" userId="e62070071816427d" providerId="LiveId" clId="{DEFDB5C1-6B33-4EFA-B508-0C16BCC381B4}" dt="2021-03-19T07:25:09.014" v="9757" actId="207"/>
          <ac:spMkLst>
            <pc:docMk/>
            <pc:sldMk cId="909566874" sldId="614"/>
            <ac:spMk id="7" creationId="{CB39F523-0067-4E09-A3E0-664410D9C4B2}"/>
          </ac:spMkLst>
        </pc:spChg>
      </pc:sldChg>
      <pc:sldChg chg="modSp add">
        <pc:chgData name="Evgenia Korneva" userId="e62070071816427d" providerId="LiveId" clId="{DEFDB5C1-6B33-4EFA-B508-0C16BCC381B4}" dt="2021-03-19T07:25:20.215" v="9759" actId="207"/>
        <pc:sldMkLst>
          <pc:docMk/>
          <pc:sldMk cId="3052036794" sldId="615"/>
        </pc:sldMkLst>
        <pc:spChg chg="mod">
          <ac:chgData name="Evgenia Korneva" userId="e62070071816427d" providerId="LiveId" clId="{DEFDB5C1-6B33-4EFA-B508-0C16BCC381B4}" dt="2021-03-19T07:25:20.215" v="9759" actId="207"/>
          <ac:spMkLst>
            <pc:docMk/>
            <pc:sldMk cId="3052036794" sldId="615"/>
            <ac:spMk id="3" creationId="{8413EFF8-228E-4AB5-B4DA-B462FC4841ED}"/>
          </ac:spMkLst>
        </pc:spChg>
      </pc:sldChg>
      <pc:sldChg chg="modSp add">
        <pc:chgData name="Evgenia Korneva" userId="e62070071816427d" providerId="LiveId" clId="{DEFDB5C1-6B33-4EFA-B508-0C16BCC381B4}" dt="2021-03-19T07:25:25.911" v="9761" actId="207"/>
        <pc:sldMkLst>
          <pc:docMk/>
          <pc:sldMk cId="592097039" sldId="616"/>
        </pc:sldMkLst>
        <pc:spChg chg="mod">
          <ac:chgData name="Evgenia Korneva" userId="e62070071816427d" providerId="LiveId" clId="{DEFDB5C1-6B33-4EFA-B508-0C16BCC381B4}" dt="2021-03-19T07:25:25.911" v="9761" actId="207"/>
          <ac:spMkLst>
            <pc:docMk/>
            <pc:sldMk cId="592097039" sldId="616"/>
            <ac:spMk id="3" creationId="{8413EFF8-228E-4AB5-B4DA-B462FC4841ED}"/>
          </ac:spMkLst>
        </pc:spChg>
      </pc:sldChg>
      <pc:sldChg chg="modSp add">
        <pc:chgData name="Evgenia Korneva" userId="e62070071816427d" providerId="LiveId" clId="{DEFDB5C1-6B33-4EFA-B508-0C16BCC381B4}" dt="2021-03-19T07:25:31.586" v="9763" actId="207"/>
        <pc:sldMkLst>
          <pc:docMk/>
          <pc:sldMk cId="1282408516" sldId="617"/>
        </pc:sldMkLst>
        <pc:spChg chg="mod">
          <ac:chgData name="Evgenia Korneva" userId="e62070071816427d" providerId="LiveId" clId="{DEFDB5C1-6B33-4EFA-B508-0C16BCC381B4}" dt="2021-03-19T07:25:31.586" v="9763" actId="207"/>
          <ac:spMkLst>
            <pc:docMk/>
            <pc:sldMk cId="1282408516" sldId="617"/>
            <ac:spMk id="3" creationId="{8413EFF8-228E-4AB5-B4DA-B462FC4841ED}"/>
          </ac:spMkLst>
        </pc:spChg>
      </pc:sldChg>
      <pc:sldChg chg="modSp add">
        <pc:chgData name="Evgenia Korneva" userId="e62070071816427d" providerId="LiveId" clId="{DEFDB5C1-6B33-4EFA-B508-0C16BCC381B4}" dt="2021-03-19T07:25:46.413" v="9765" actId="207"/>
        <pc:sldMkLst>
          <pc:docMk/>
          <pc:sldMk cId="2571157075" sldId="618"/>
        </pc:sldMkLst>
        <pc:spChg chg="mod">
          <ac:chgData name="Evgenia Korneva" userId="e62070071816427d" providerId="LiveId" clId="{DEFDB5C1-6B33-4EFA-B508-0C16BCC381B4}" dt="2021-03-19T07:25:46.413" v="9765" actId="207"/>
          <ac:spMkLst>
            <pc:docMk/>
            <pc:sldMk cId="2571157075" sldId="618"/>
            <ac:spMk id="3" creationId="{8413EFF8-228E-4AB5-B4DA-B462FC4841ED}"/>
          </ac:spMkLst>
        </pc:spChg>
      </pc:sldChg>
      <pc:sldChg chg="modSp add">
        <pc:chgData name="Evgenia Korneva" userId="e62070071816427d" providerId="LiveId" clId="{DEFDB5C1-6B33-4EFA-B508-0C16BCC381B4}" dt="2021-03-19T07:26:06.984" v="9767" actId="207"/>
        <pc:sldMkLst>
          <pc:docMk/>
          <pc:sldMk cId="1909997857" sldId="619"/>
        </pc:sldMkLst>
        <pc:spChg chg="mod">
          <ac:chgData name="Evgenia Korneva" userId="e62070071816427d" providerId="LiveId" clId="{DEFDB5C1-6B33-4EFA-B508-0C16BCC381B4}" dt="2021-03-19T07:26:06.984" v="9767" actId="207"/>
          <ac:spMkLst>
            <pc:docMk/>
            <pc:sldMk cId="1909997857" sldId="619"/>
            <ac:spMk id="8" creationId="{F80EB428-4505-494E-91DF-C709E1886EAC}"/>
          </ac:spMkLst>
        </pc:spChg>
      </pc:sldChg>
      <pc:sldChg chg="modSp add">
        <pc:chgData name="Evgenia Korneva" userId="e62070071816427d" providerId="LiveId" clId="{DEFDB5C1-6B33-4EFA-B508-0C16BCC381B4}" dt="2021-03-19T07:26:13.341" v="9769" actId="207"/>
        <pc:sldMkLst>
          <pc:docMk/>
          <pc:sldMk cId="2810733156" sldId="620"/>
        </pc:sldMkLst>
        <pc:spChg chg="mod">
          <ac:chgData name="Evgenia Korneva" userId="e62070071816427d" providerId="LiveId" clId="{DEFDB5C1-6B33-4EFA-B508-0C16BCC381B4}" dt="2021-03-19T07:26:13.341" v="9769" actId="207"/>
          <ac:spMkLst>
            <pc:docMk/>
            <pc:sldMk cId="2810733156" sldId="620"/>
            <ac:spMk id="8" creationId="{F80EB428-4505-494E-91DF-C709E1886EAC}"/>
          </ac:spMkLst>
        </pc:spChg>
      </pc:sldChg>
      <pc:sldChg chg="modSp add">
        <pc:chgData name="Evgenia Korneva" userId="e62070071816427d" providerId="LiveId" clId="{DEFDB5C1-6B33-4EFA-B508-0C16BCC381B4}" dt="2021-03-19T07:26:23.564" v="9771" actId="207"/>
        <pc:sldMkLst>
          <pc:docMk/>
          <pc:sldMk cId="3064344421" sldId="621"/>
        </pc:sldMkLst>
        <pc:spChg chg="mod">
          <ac:chgData name="Evgenia Korneva" userId="e62070071816427d" providerId="LiveId" clId="{DEFDB5C1-6B33-4EFA-B508-0C16BCC381B4}" dt="2021-03-19T07:26:23.564" v="9771" actId="207"/>
          <ac:spMkLst>
            <pc:docMk/>
            <pc:sldMk cId="3064344421" sldId="621"/>
            <ac:spMk id="3" creationId="{3B3219B5-3BB8-4F5B-B25F-56F861328AFE}"/>
          </ac:spMkLst>
        </pc:spChg>
      </pc:sldChg>
      <pc:sldChg chg="modSp add">
        <pc:chgData name="Evgenia Korneva" userId="e62070071816427d" providerId="LiveId" clId="{DEFDB5C1-6B33-4EFA-B508-0C16BCC381B4}" dt="2021-03-19T07:26:29.748" v="9773" actId="207"/>
        <pc:sldMkLst>
          <pc:docMk/>
          <pc:sldMk cId="1610079751" sldId="622"/>
        </pc:sldMkLst>
        <pc:spChg chg="mod">
          <ac:chgData name="Evgenia Korneva" userId="e62070071816427d" providerId="LiveId" clId="{DEFDB5C1-6B33-4EFA-B508-0C16BCC381B4}" dt="2021-03-19T07:26:29.748" v="9773" actId="207"/>
          <ac:spMkLst>
            <pc:docMk/>
            <pc:sldMk cId="1610079751" sldId="622"/>
            <ac:spMk id="3" creationId="{3B3219B5-3BB8-4F5B-B25F-56F861328AFE}"/>
          </ac:spMkLst>
        </pc:spChg>
      </pc:sldChg>
      <pc:sldChg chg="modSp add">
        <pc:chgData name="Evgenia Korneva" userId="e62070071816427d" providerId="LiveId" clId="{DEFDB5C1-6B33-4EFA-B508-0C16BCC381B4}" dt="2021-03-19T07:26:35.886" v="9775" actId="207"/>
        <pc:sldMkLst>
          <pc:docMk/>
          <pc:sldMk cId="2334929985" sldId="623"/>
        </pc:sldMkLst>
        <pc:spChg chg="mod">
          <ac:chgData name="Evgenia Korneva" userId="e62070071816427d" providerId="LiveId" clId="{DEFDB5C1-6B33-4EFA-B508-0C16BCC381B4}" dt="2021-03-19T07:26:35.886" v="9775" actId="207"/>
          <ac:spMkLst>
            <pc:docMk/>
            <pc:sldMk cId="2334929985" sldId="623"/>
            <ac:spMk id="3" creationId="{3B3219B5-3BB8-4F5B-B25F-56F861328AFE}"/>
          </ac:spMkLst>
        </pc:spChg>
      </pc:sldChg>
      <pc:sldChg chg="modSp add del">
        <pc:chgData name="Evgenia Korneva" userId="e62070071816427d" providerId="LiveId" clId="{DEFDB5C1-6B33-4EFA-B508-0C16BCC381B4}" dt="2021-03-19T07:27:01.069" v="9780" actId="47"/>
        <pc:sldMkLst>
          <pc:docMk/>
          <pc:sldMk cId="1302691332" sldId="624"/>
        </pc:sldMkLst>
        <pc:spChg chg="mod">
          <ac:chgData name="Evgenia Korneva" userId="e62070071816427d" providerId="LiveId" clId="{DEFDB5C1-6B33-4EFA-B508-0C16BCC381B4}" dt="2021-03-19T07:26:48.377" v="9777" actId="207"/>
          <ac:spMkLst>
            <pc:docMk/>
            <pc:sldMk cId="1302691332" sldId="624"/>
            <ac:spMk id="3" creationId="{DDE92BE9-5095-4006-B673-B036ED43F8FB}"/>
          </ac:spMkLst>
        </pc:spChg>
      </pc:sldChg>
      <pc:sldChg chg="modSp add">
        <pc:chgData name="Evgenia Korneva" userId="e62070071816427d" providerId="LiveId" clId="{DEFDB5C1-6B33-4EFA-B508-0C16BCC381B4}" dt="2021-03-19T07:26:54.945" v="9779" actId="207"/>
        <pc:sldMkLst>
          <pc:docMk/>
          <pc:sldMk cId="1264092492" sldId="625"/>
        </pc:sldMkLst>
        <pc:spChg chg="mod">
          <ac:chgData name="Evgenia Korneva" userId="e62070071816427d" providerId="LiveId" clId="{DEFDB5C1-6B33-4EFA-B508-0C16BCC381B4}" dt="2021-03-19T07:26:54.945" v="9779" actId="207"/>
          <ac:spMkLst>
            <pc:docMk/>
            <pc:sldMk cId="1264092492" sldId="625"/>
            <ac:spMk id="3" creationId="{DDE92BE9-5095-4006-B673-B036ED43F8FB}"/>
          </ac:spMkLst>
        </pc:spChg>
      </pc:sldChg>
      <pc:sldChg chg="modSp add">
        <pc:chgData name="Evgenia Korneva" userId="e62070071816427d" providerId="LiveId" clId="{DEFDB5C1-6B33-4EFA-B508-0C16BCC381B4}" dt="2021-03-19T07:27:09.977" v="9782" actId="207"/>
        <pc:sldMkLst>
          <pc:docMk/>
          <pc:sldMk cId="2163959475" sldId="626"/>
        </pc:sldMkLst>
        <pc:spChg chg="mod">
          <ac:chgData name="Evgenia Korneva" userId="e62070071816427d" providerId="LiveId" clId="{DEFDB5C1-6B33-4EFA-B508-0C16BCC381B4}" dt="2021-03-19T07:27:09.977" v="9782" actId="207"/>
          <ac:spMkLst>
            <pc:docMk/>
            <pc:sldMk cId="2163959475" sldId="626"/>
            <ac:spMk id="3" creationId="{DDE92BE9-5095-4006-B673-B036ED43F8FB}"/>
          </ac:spMkLst>
        </pc:spChg>
      </pc:sldChg>
      <pc:sldChg chg="modSp add">
        <pc:chgData name="Evgenia Korneva" userId="e62070071816427d" providerId="LiveId" clId="{DEFDB5C1-6B33-4EFA-B508-0C16BCC381B4}" dt="2021-03-19T07:27:22.406" v="9784" actId="207"/>
        <pc:sldMkLst>
          <pc:docMk/>
          <pc:sldMk cId="1043551594" sldId="627"/>
        </pc:sldMkLst>
        <pc:spChg chg="mod">
          <ac:chgData name="Evgenia Korneva" userId="e62070071816427d" providerId="LiveId" clId="{DEFDB5C1-6B33-4EFA-B508-0C16BCC381B4}" dt="2021-03-19T07:27:22.406" v="9784" actId="207"/>
          <ac:spMkLst>
            <pc:docMk/>
            <pc:sldMk cId="1043551594" sldId="627"/>
            <ac:spMk id="3" creationId="{806FC18F-42DA-4CBD-88C8-B70623324629}"/>
          </ac:spMkLst>
        </pc:spChg>
      </pc:sldChg>
      <pc:sldChg chg="modSp add">
        <pc:chgData name="Evgenia Korneva" userId="e62070071816427d" providerId="LiveId" clId="{DEFDB5C1-6B33-4EFA-B508-0C16BCC381B4}" dt="2021-03-19T07:27:28.179" v="9786" actId="207"/>
        <pc:sldMkLst>
          <pc:docMk/>
          <pc:sldMk cId="2857085456" sldId="628"/>
        </pc:sldMkLst>
        <pc:spChg chg="mod">
          <ac:chgData name="Evgenia Korneva" userId="e62070071816427d" providerId="LiveId" clId="{DEFDB5C1-6B33-4EFA-B508-0C16BCC381B4}" dt="2021-03-19T07:27:28.179" v="9786" actId="207"/>
          <ac:spMkLst>
            <pc:docMk/>
            <pc:sldMk cId="2857085456" sldId="628"/>
            <ac:spMk id="3" creationId="{806FC18F-42DA-4CBD-88C8-B70623324629}"/>
          </ac:spMkLst>
        </pc:spChg>
      </pc:sldChg>
      <pc:sldChg chg="modSp add">
        <pc:chgData name="Evgenia Korneva" userId="e62070071816427d" providerId="LiveId" clId="{DEFDB5C1-6B33-4EFA-B508-0C16BCC381B4}" dt="2021-03-19T07:27:35.580" v="9788" actId="207"/>
        <pc:sldMkLst>
          <pc:docMk/>
          <pc:sldMk cId="138636544" sldId="629"/>
        </pc:sldMkLst>
        <pc:spChg chg="mod">
          <ac:chgData name="Evgenia Korneva" userId="e62070071816427d" providerId="LiveId" clId="{DEFDB5C1-6B33-4EFA-B508-0C16BCC381B4}" dt="2021-03-19T07:27:35.580" v="9788" actId="207"/>
          <ac:spMkLst>
            <pc:docMk/>
            <pc:sldMk cId="138636544" sldId="629"/>
            <ac:spMk id="3" creationId="{806FC18F-42DA-4CBD-88C8-B70623324629}"/>
          </ac:spMkLst>
        </pc:spChg>
      </pc:sldChg>
      <pc:sldChg chg="modSp add">
        <pc:chgData name="Evgenia Korneva" userId="e62070071816427d" providerId="LiveId" clId="{DEFDB5C1-6B33-4EFA-B508-0C16BCC381B4}" dt="2021-03-19T07:27:54.578" v="9792" actId="207"/>
        <pc:sldMkLst>
          <pc:docMk/>
          <pc:sldMk cId="1224943467" sldId="630"/>
        </pc:sldMkLst>
        <pc:spChg chg="mod">
          <ac:chgData name="Evgenia Korneva" userId="e62070071816427d" providerId="LiveId" clId="{DEFDB5C1-6B33-4EFA-B508-0C16BCC381B4}" dt="2021-03-19T07:27:54.578" v="9792" actId="207"/>
          <ac:spMkLst>
            <pc:docMk/>
            <pc:sldMk cId="1224943467" sldId="630"/>
            <ac:spMk id="3" creationId="{1DD7DB5D-7AF7-43E2-ABF3-FA44BC4BE0AB}"/>
          </ac:spMkLst>
        </pc:spChg>
      </pc:sldChg>
      <pc:sldChg chg="modSp add">
        <pc:chgData name="Evgenia Korneva" userId="e62070071816427d" providerId="LiveId" clId="{DEFDB5C1-6B33-4EFA-B508-0C16BCC381B4}" dt="2021-03-19T07:28:00.939" v="9794" actId="207"/>
        <pc:sldMkLst>
          <pc:docMk/>
          <pc:sldMk cId="1068744126" sldId="631"/>
        </pc:sldMkLst>
        <pc:spChg chg="mod">
          <ac:chgData name="Evgenia Korneva" userId="e62070071816427d" providerId="LiveId" clId="{DEFDB5C1-6B33-4EFA-B508-0C16BCC381B4}" dt="2021-03-19T07:28:00.939" v="9794" actId="207"/>
          <ac:spMkLst>
            <pc:docMk/>
            <pc:sldMk cId="1068744126" sldId="631"/>
            <ac:spMk id="3" creationId="{1DD7DB5D-7AF7-43E2-ABF3-FA44BC4BE0AB}"/>
          </ac:spMkLst>
        </pc:spChg>
      </pc:sldChg>
      <pc:sldChg chg="modSp add">
        <pc:chgData name="Evgenia Korneva" userId="e62070071816427d" providerId="LiveId" clId="{DEFDB5C1-6B33-4EFA-B508-0C16BCC381B4}" dt="2021-03-19T07:28:08.940" v="9796" actId="207"/>
        <pc:sldMkLst>
          <pc:docMk/>
          <pc:sldMk cId="2399908248" sldId="632"/>
        </pc:sldMkLst>
        <pc:spChg chg="mod">
          <ac:chgData name="Evgenia Korneva" userId="e62070071816427d" providerId="LiveId" clId="{DEFDB5C1-6B33-4EFA-B508-0C16BCC381B4}" dt="2021-03-19T07:28:08.940" v="9796" actId="207"/>
          <ac:spMkLst>
            <pc:docMk/>
            <pc:sldMk cId="2399908248" sldId="632"/>
            <ac:spMk id="3" creationId="{1DD7DB5D-7AF7-43E2-ABF3-FA44BC4BE0AB}"/>
          </ac:spMkLst>
        </pc:spChg>
      </pc:sldChg>
      <pc:sldMasterChg chg="modSldLayout">
        <pc:chgData name="Evgenia Korneva" userId="e62070071816427d" providerId="LiveId" clId="{DEFDB5C1-6B33-4EFA-B508-0C16BCC381B4}" dt="2021-03-18T20:28:15.320" v="609" actId="113"/>
        <pc:sldMasterMkLst>
          <pc:docMk/>
          <pc:sldMasterMk cId="3058008452" sldId="2147483648"/>
        </pc:sldMasterMkLst>
        <pc:sldLayoutChg chg="modSp">
          <pc:chgData name="Evgenia Korneva" userId="e62070071816427d" providerId="LiveId" clId="{DEFDB5C1-6B33-4EFA-B508-0C16BCC381B4}" dt="2021-03-18T20:28:15.320" v="609" actId="113"/>
          <pc:sldLayoutMkLst>
            <pc:docMk/>
            <pc:sldMasterMk cId="3058008452" sldId="2147483648"/>
            <pc:sldLayoutMk cId="2267158955" sldId="2147483651"/>
          </pc:sldLayoutMkLst>
          <pc:spChg chg="mod">
            <ac:chgData name="Evgenia Korneva" userId="e62070071816427d" providerId="LiveId" clId="{DEFDB5C1-6B33-4EFA-B508-0C16BCC381B4}" dt="2021-03-18T20:28:15.320" v="609" actId="113"/>
            <ac:spMkLst>
              <pc:docMk/>
              <pc:sldMasterMk cId="3058008452" sldId="2147483648"/>
              <pc:sldLayoutMk cId="2267158955" sldId="2147483651"/>
              <ac:spMk id="2" creationId="{180749C5-2110-441B-A9A1-96E4365D6EA1}"/>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F7409-3562-437A-9029-E34D201D24C9}" type="datetimeFigureOut">
              <a:rPr lang="en-BE" smtClean="0"/>
              <a:t>19/03/2021</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4AFEE-8FCD-4EAF-A475-380312A03D9F}" type="slidenum">
              <a:rPr lang="en-BE" smtClean="0"/>
              <a:t>‹#›</a:t>
            </a:fld>
            <a:endParaRPr lang="en-BE"/>
          </a:p>
        </p:txBody>
      </p:sp>
    </p:spTree>
    <p:extLst>
      <p:ext uri="{BB962C8B-B14F-4D97-AF65-F5344CB8AC3E}">
        <p14:creationId xmlns:p14="http://schemas.microsoft.com/office/powerpoint/2010/main" val="143822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E1F8-D5A0-44FD-B1A1-DEE500C2D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03341C9E-CFCE-44A8-8851-5986E7854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1F292982-918E-4A19-ADE1-F78E1834CAFD}"/>
              </a:ext>
            </a:extLst>
          </p:cNvPr>
          <p:cNvSpPr>
            <a:spLocks noGrp="1"/>
          </p:cNvSpPr>
          <p:nvPr>
            <p:ph type="dt" sz="half" idx="10"/>
          </p:nvPr>
        </p:nvSpPr>
        <p:spPr/>
        <p:txBody>
          <a:bodyPr/>
          <a:lstStyle/>
          <a:p>
            <a:fld id="{8E8F7AD1-FCC4-4A93-A3EC-C70B988ECD45}" type="datetime8">
              <a:rPr lang="en-BE" smtClean="0"/>
              <a:t>19/03/2021 05:42</a:t>
            </a:fld>
            <a:endParaRPr lang="en-BE"/>
          </a:p>
        </p:txBody>
      </p:sp>
      <p:sp>
        <p:nvSpPr>
          <p:cNvPr id="5" name="Footer Placeholder 4">
            <a:extLst>
              <a:ext uri="{FF2B5EF4-FFF2-40B4-BE49-F238E27FC236}">
                <a16:creationId xmlns:a16="http://schemas.microsoft.com/office/drawing/2014/main" id="{160328D7-D563-4A17-B048-E3A0CD08209E}"/>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7CE747AC-25E3-4D61-A2E3-5C4DC949C809}"/>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11277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4C45-C5B0-436C-8B4A-EA17AD1CB7AF}"/>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1AA7AA8C-B49D-4B48-AD2C-B4B5A82CF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6E4E2AAC-B174-4747-BF0D-C9B2A5DDBD60}"/>
              </a:ext>
            </a:extLst>
          </p:cNvPr>
          <p:cNvSpPr>
            <a:spLocks noGrp="1"/>
          </p:cNvSpPr>
          <p:nvPr>
            <p:ph type="dt" sz="half" idx="10"/>
          </p:nvPr>
        </p:nvSpPr>
        <p:spPr/>
        <p:txBody>
          <a:bodyPr/>
          <a:lstStyle/>
          <a:p>
            <a:fld id="{C52CC67C-F8A8-4358-AF99-F1ED8782D607}" type="datetime8">
              <a:rPr lang="en-BE" smtClean="0"/>
              <a:t>19/03/2021 05:42</a:t>
            </a:fld>
            <a:endParaRPr lang="en-BE"/>
          </a:p>
        </p:txBody>
      </p:sp>
      <p:sp>
        <p:nvSpPr>
          <p:cNvPr id="5" name="Footer Placeholder 4">
            <a:extLst>
              <a:ext uri="{FF2B5EF4-FFF2-40B4-BE49-F238E27FC236}">
                <a16:creationId xmlns:a16="http://schemas.microsoft.com/office/drawing/2014/main" id="{7A2CCFA6-E1E0-48F4-9A05-15138ED1BEA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3ADF49EE-5212-48BE-8DBF-8CF818D7FEFC}"/>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69424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59FC0-61C6-44D3-8724-153B8D60A5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B1C8A80C-2E51-477E-ABED-899642991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C096285-6EC6-4549-9E4A-F0A6599ED24B}"/>
              </a:ext>
            </a:extLst>
          </p:cNvPr>
          <p:cNvSpPr>
            <a:spLocks noGrp="1"/>
          </p:cNvSpPr>
          <p:nvPr>
            <p:ph type="dt" sz="half" idx="10"/>
          </p:nvPr>
        </p:nvSpPr>
        <p:spPr/>
        <p:txBody>
          <a:bodyPr/>
          <a:lstStyle/>
          <a:p>
            <a:fld id="{BBC9ED68-1609-467C-952C-43C87D844749}" type="datetime8">
              <a:rPr lang="en-BE" smtClean="0"/>
              <a:t>19/03/2021 05:42</a:t>
            </a:fld>
            <a:endParaRPr lang="en-BE"/>
          </a:p>
        </p:txBody>
      </p:sp>
      <p:sp>
        <p:nvSpPr>
          <p:cNvPr id="5" name="Footer Placeholder 4">
            <a:extLst>
              <a:ext uri="{FF2B5EF4-FFF2-40B4-BE49-F238E27FC236}">
                <a16:creationId xmlns:a16="http://schemas.microsoft.com/office/drawing/2014/main" id="{75657266-647D-4E41-B7FA-F29B19A71D99}"/>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53C67E7-4063-4DB0-B418-37D9026FB863}"/>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3473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3878-1C33-4FBD-9468-A7C8AFA3776A}"/>
              </a:ext>
            </a:extLst>
          </p:cNvPr>
          <p:cNvSpPr>
            <a:spLocks noGrp="1"/>
          </p:cNvSpPr>
          <p:nvPr>
            <p:ph type="title"/>
          </p:nvPr>
        </p:nvSpPr>
        <p:spPr>
          <a:xfrm>
            <a:off x="838200" y="317500"/>
            <a:ext cx="10515600" cy="1325563"/>
          </a:xfrm>
        </p:spPr>
        <p:txBody>
          <a:bodyPr/>
          <a:lstStyle>
            <a:lvl1pPr>
              <a:defRPr b="1" cap="all" baseline="0"/>
            </a:lvl1pPr>
          </a:lstStyle>
          <a:p>
            <a:r>
              <a:rPr lang="en-US" dirty="0"/>
              <a:t>Click to edit Master title style</a:t>
            </a:r>
            <a:endParaRPr lang="en-BE" dirty="0"/>
          </a:p>
        </p:txBody>
      </p:sp>
      <p:sp>
        <p:nvSpPr>
          <p:cNvPr id="3" name="Content Placeholder 2">
            <a:extLst>
              <a:ext uri="{FF2B5EF4-FFF2-40B4-BE49-F238E27FC236}">
                <a16:creationId xmlns:a16="http://schemas.microsoft.com/office/drawing/2014/main" id="{AAC9F055-B1DD-41DF-9EB7-11C64077E1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0705490-F080-4AD2-B011-471C1B147DFB}"/>
              </a:ext>
            </a:extLst>
          </p:cNvPr>
          <p:cNvSpPr>
            <a:spLocks noGrp="1"/>
          </p:cNvSpPr>
          <p:nvPr>
            <p:ph type="dt" sz="half" idx="10"/>
          </p:nvPr>
        </p:nvSpPr>
        <p:spPr/>
        <p:txBody>
          <a:bodyPr/>
          <a:lstStyle/>
          <a:p>
            <a:fld id="{B02CD347-DC3D-407C-B553-9B61FE01CA8B}" type="datetime8">
              <a:rPr lang="en-BE" smtClean="0"/>
              <a:t>19/03/2021 05:42</a:t>
            </a:fld>
            <a:endParaRPr lang="en-BE"/>
          </a:p>
        </p:txBody>
      </p:sp>
      <p:sp>
        <p:nvSpPr>
          <p:cNvPr id="5" name="Footer Placeholder 4">
            <a:extLst>
              <a:ext uri="{FF2B5EF4-FFF2-40B4-BE49-F238E27FC236}">
                <a16:creationId xmlns:a16="http://schemas.microsoft.com/office/drawing/2014/main" id="{9E287C9A-CE3E-4295-9846-9ADB05F1B50F}"/>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F3074D34-66A6-4DD7-8F88-73799461C03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19527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49C5-2110-441B-A9A1-96E4365D6EA1}"/>
              </a:ext>
            </a:extLst>
          </p:cNvPr>
          <p:cNvSpPr>
            <a:spLocks noGrp="1"/>
          </p:cNvSpPr>
          <p:nvPr>
            <p:ph type="title"/>
          </p:nvPr>
        </p:nvSpPr>
        <p:spPr>
          <a:xfrm>
            <a:off x="831850" y="1709738"/>
            <a:ext cx="10515600" cy="2852737"/>
          </a:xfrm>
        </p:spPr>
        <p:txBody>
          <a:bodyPr anchor="b"/>
          <a:lstStyle>
            <a:lvl1pPr>
              <a:defRPr sz="6000" b="1" cap="all" baseline="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4B3D2F57-A91E-4137-AF9A-D2D507950E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633697-8247-4CC2-B737-AB7FA3908D14}"/>
              </a:ext>
            </a:extLst>
          </p:cNvPr>
          <p:cNvSpPr>
            <a:spLocks noGrp="1"/>
          </p:cNvSpPr>
          <p:nvPr>
            <p:ph type="dt" sz="half" idx="10"/>
          </p:nvPr>
        </p:nvSpPr>
        <p:spPr/>
        <p:txBody>
          <a:bodyPr/>
          <a:lstStyle/>
          <a:p>
            <a:fld id="{75FB0A27-0D6F-495B-B55A-963D3EAF6EB7}" type="datetime8">
              <a:rPr lang="en-BE" smtClean="0"/>
              <a:t>19/03/2021 05:42</a:t>
            </a:fld>
            <a:endParaRPr lang="en-BE"/>
          </a:p>
        </p:txBody>
      </p:sp>
      <p:sp>
        <p:nvSpPr>
          <p:cNvPr id="5" name="Footer Placeholder 4">
            <a:extLst>
              <a:ext uri="{FF2B5EF4-FFF2-40B4-BE49-F238E27FC236}">
                <a16:creationId xmlns:a16="http://schemas.microsoft.com/office/drawing/2014/main" id="{BA615D02-5DF8-41CF-A66F-EC3ED853C178}"/>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0224CDFC-D00C-44F0-97FB-081DBB7E3E9E}"/>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26715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E73F-9691-4F6C-B75E-15CF70714D74}"/>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36932363-E63F-4577-BFAB-341C6219FD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BD97D2E6-BDC3-41D0-B7CA-8683E4BB00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7CEE5940-2E61-4086-BCB6-A30DC8B6D004}"/>
              </a:ext>
            </a:extLst>
          </p:cNvPr>
          <p:cNvSpPr>
            <a:spLocks noGrp="1"/>
          </p:cNvSpPr>
          <p:nvPr>
            <p:ph type="dt" sz="half" idx="10"/>
          </p:nvPr>
        </p:nvSpPr>
        <p:spPr/>
        <p:txBody>
          <a:bodyPr/>
          <a:lstStyle/>
          <a:p>
            <a:fld id="{B2D6F01B-FD1B-4FDD-B37F-01AC79531D28}" type="datetime8">
              <a:rPr lang="en-BE" smtClean="0"/>
              <a:t>19/03/2021 05:42</a:t>
            </a:fld>
            <a:endParaRPr lang="en-BE"/>
          </a:p>
        </p:txBody>
      </p:sp>
      <p:sp>
        <p:nvSpPr>
          <p:cNvPr id="6" name="Footer Placeholder 5">
            <a:extLst>
              <a:ext uri="{FF2B5EF4-FFF2-40B4-BE49-F238E27FC236}">
                <a16:creationId xmlns:a16="http://schemas.microsoft.com/office/drawing/2014/main" id="{AB3E11D3-0906-4A7C-975C-9FF8933143EC}"/>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E7E89D50-9D0A-4C77-8F98-E3A95FD6B7E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336757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1268-90D8-4F0D-B04A-743CCC3B316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EF6F5A1F-A01D-4A13-B109-9556154C7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CD2CB-17BE-4817-857C-EE3369BDC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B7913E7E-307E-4412-ADCA-EA39127020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BD46D-387D-4928-8BBB-E8B69D1815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285AF04-C134-4B14-9CEE-672FBFE67D38}"/>
              </a:ext>
            </a:extLst>
          </p:cNvPr>
          <p:cNvSpPr>
            <a:spLocks noGrp="1"/>
          </p:cNvSpPr>
          <p:nvPr>
            <p:ph type="dt" sz="half" idx="10"/>
          </p:nvPr>
        </p:nvSpPr>
        <p:spPr/>
        <p:txBody>
          <a:bodyPr/>
          <a:lstStyle/>
          <a:p>
            <a:fld id="{EDDE9B08-C024-4FE9-970B-AEAC570A9AD1}" type="datetime8">
              <a:rPr lang="en-BE" smtClean="0"/>
              <a:t>19/03/2021 05:42</a:t>
            </a:fld>
            <a:endParaRPr lang="en-BE"/>
          </a:p>
        </p:txBody>
      </p:sp>
      <p:sp>
        <p:nvSpPr>
          <p:cNvPr id="8" name="Footer Placeholder 7">
            <a:extLst>
              <a:ext uri="{FF2B5EF4-FFF2-40B4-BE49-F238E27FC236}">
                <a16:creationId xmlns:a16="http://schemas.microsoft.com/office/drawing/2014/main" id="{1792E80D-A260-4187-B108-2D20DF62C21B}"/>
              </a:ext>
            </a:extLst>
          </p:cNvPr>
          <p:cNvSpPr>
            <a:spLocks noGrp="1"/>
          </p:cNvSpPr>
          <p:nvPr>
            <p:ph type="ftr" sz="quarter" idx="11"/>
          </p:nvPr>
        </p:nvSpPr>
        <p:spPr/>
        <p:txBody>
          <a:bodyPr/>
          <a:lstStyle/>
          <a:p>
            <a:r>
              <a:rPr lang="en-US"/>
              <a:t>Elementary Combinatorics and Probability - March 2021</a:t>
            </a:r>
            <a:endParaRPr lang="en-BE"/>
          </a:p>
        </p:txBody>
      </p:sp>
      <p:sp>
        <p:nvSpPr>
          <p:cNvPr id="9" name="Slide Number Placeholder 8">
            <a:extLst>
              <a:ext uri="{FF2B5EF4-FFF2-40B4-BE49-F238E27FC236}">
                <a16:creationId xmlns:a16="http://schemas.microsoft.com/office/drawing/2014/main" id="{935FD1B0-7A10-492B-92E4-1BC3307505A5}"/>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239358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852C-CDC6-4342-8C19-8B798C3EFCAF}"/>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DD9A25DB-4963-4750-A5F5-9A3316F61CF0}"/>
              </a:ext>
            </a:extLst>
          </p:cNvPr>
          <p:cNvSpPr>
            <a:spLocks noGrp="1"/>
          </p:cNvSpPr>
          <p:nvPr>
            <p:ph type="dt" sz="half" idx="10"/>
          </p:nvPr>
        </p:nvSpPr>
        <p:spPr/>
        <p:txBody>
          <a:bodyPr/>
          <a:lstStyle/>
          <a:p>
            <a:fld id="{EE555898-26E0-44FD-917F-716070454A16}" type="datetime8">
              <a:rPr lang="en-BE" smtClean="0"/>
              <a:t>19/03/2021 05:42</a:t>
            </a:fld>
            <a:endParaRPr lang="en-BE"/>
          </a:p>
        </p:txBody>
      </p:sp>
      <p:sp>
        <p:nvSpPr>
          <p:cNvPr id="4" name="Footer Placeholder 3">
            <a:extLst>
              <a:ext uri="{FF2B5EF4-FFF2-40B4-BE49-F238E27FC236}">
                <a16:creationId xmlns:a16="http://schemas.microsoft.com/office/drawing/2014/main" id="{320A4CB9-E921-4CBC-88D4-B79B04C5C68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595DA68-2ABF-421C-83E9-4835ACE704E6}"/>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32212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8B494-DBE5-4B04-AB75-83DDB7F09D8F}"/>
              </a:ext>
            </a:extLst>
          </p:cNvPr>
          <p:cNvSpPr>
            <a:spLocks noGrp="1"/>
          </p:cNvSpPr>
          <p:nvPr>
            <p:ph type="dt" sz="half" idx="10"/>
          </p:nvPr>
        </p:nvSpPr>
        <p:spPr/>
        <p:txBody>
          <a:bodyPr/>
          <a:lstStyle/>
          <a:p>
            <a:fld id="{E48A067D-2F46-41ED-84CB-893D420A29D3}" type="datetime8">
              <a:rPr lang="en-BE" smtClean="0"/>
              <a:t>19/03/2021 05:42</a:t>
            </a:fld>
            <a:endParaRPr lang="en-BE"/>
          </a:p>
        </p:txBody>
      </p:sp>
      <p:sp>
        <p:nvSpPr>
          <p:cNvPr id="3" name="Footer Placeholder 2">
            <a:extLst>
              <a:ext uri="{FF2B5EF4-FFF2-40B4-BE49-F238E27FC236}">
                <a16:creationId xmlns:a16="http://schemas.microsoft.com/office/drawing/2014/main" id="{CA09188E-643F-4D2E-BAA8-5FCAB01C2475}"/>
              </a:ext>
            </a:extLst>
          </p:cNvPr>
          <p:cNvSpPr>
            <a:spLocks noGrp="1"/>
          </p:cNvSpPr>
          <p:nvPr>
            <p:ph type="ftr" sz="quarter" idx="11"/>
          </p:nvPr>
        </p:nvSpPr>
        <p:spPr/>
        <p:txBody>
          <a:bodyPr/>
          <a:lstStyle/>
          <a:p>
            <a:r>
              <a:rPr lang="en-US"/>
              <a:t>Elementary Combinatorics and Probability - March 2021</a:t>
            </a:r>
            <a:endParaRPr lang="en-BE"/>
          </a:p>
        </p:txBody>
      </p:sp>
      <p:sp>
        <p:nvSpPr>
          <p:cNvPr id="4" name="Slide Number Placeholder 3">
            <a:extLst>
              <a:ext uri="{FF2B5EF4-FFF2-40B4-BE49-F238E27FC236}">
                <a16:creationId xmlns:a16="http://schemas.microsoft.com/office/drawing/2014/main" id="{D730E9F2-4273-4B54-BA2F-F4DD6AA91DF0}"/>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0563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2580-C322-4411-B81D-D309DA6D0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8AE9BFB4-7F4B-42A6-A6D9-6168FFE26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E85A1FAF-B898-4D07-A726-5FD97BB74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F503D-D906-4A0C-9F74-08AF55FC5990}"/>
              </a:ext>
            </a:extLst>
          </p:cNvPr>
          <p:cNvSpPr>
            <a:spLocks noGrp="1"/>
          </p:cNvSpPr>
          <p:nvPr>
            <p:ph type="dt" sz="half" idx="10"/>
          </p:nvPr>
        </p:nvSpPr>
        <p:spPr/>
        <p:txBody>
          <a:bodyPr/>
          <a:lstStyle/>
          <a:p>
            <a:fld id="{8EC5D85B-F475-4271-99A4-CFE5621CDC59}" type="datetime8">
              <a:rPr lang="en-BE" smtClean="0"/>
              <a:t>19/03/2021 05:42</a:t>
            </a:fld>
            <a:endParaRPr lang="en-BE"/>
          </a:p>
        </p:txBody>
      </p:sp>
      <p:sp>
        <p:nvSpPr>
          <p:cNvPr id="6" name="Footer Placeholder 5">
            <a:extLst>
              <a:ext uri="{FF2B5EF4-FFF2-40B4-BE49-F238E27FC236}">
                <a16:creationId xmlns:a16="http://schemas.microsoft.com/office/drawing/2014/main" id="{B5180D3E-3F73-4C19-A59E-CD1B9D1C91A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730A8527-C932-4E5C-B92C-3F5D47E2755F}"/>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4006286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48CE-AFAC-4E7A-8855-C50B08B04F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72E6BC73-FF96-4F2F-8369-0B3E817B8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B156829F-B735-45EA-B12D-47818367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FAC76-693B-47A3-B2A5-5E5137BF9155}"/>
              </a:ext>
            </a:extLst>
          </p:cNvPr>
          <p:cNvSpPr>
            <a:spLocks noGrp="1"/>
          </p:cNvSpPr>
          <p:nvPr>
            <p:ph type="dt" sz="half" idx="10"/>
          </p:nvPr>
        </p:nvSpPr>
        <p:spPr/>
        <p:txBody>
          <a:bodyPr/>
          <a:lstStyle/>
          <a:p>
            <a:fld id="{07292C59-B0D4-4C91-B100-87B96FF22DC7}" type="datetime8">
              <a:rPr lang="en-BE" smtClean="0"/>
              <a:t>19/03/2021 05:42</a:t>
            </a:fld>
            <a:endParaRPr lang="en-BE"/>
          </a:p>
        </p:txBody>
      </p:sp>
      <p:sp>
        <p:nvSpPr>
          <p:cNvPr id="6" name="Footer Placeholder 5">
            <a:extLst>
              <a:ext uri="{FF2B5EF4-FFF2-40B4-BE49-F238E27FC236}">
                <a16:creationId xmlns:a16="http://schemas.microsoft.com/office/drawing/2014/main" id="{75E5B74C-5867-47F9-B6CA-F87BB12B6746}"/>
              </a:ext>
            </a:extLst>
          </p:cNvPr>
          <p:cNvSpPr>
            <a:spLocks noGrp="1"/>
          </p:cNvSpPr>
          <p:nvPr>
            <p:ph type="ftr" sz="quarter" idx="11"/>
          </p:nvPr>
        </p:nvSpPr>
        <p:spPr/>
        <p:txBody>
          <a:bodyPr/>
          <a:lstStyle/>
          <a:p>
            <a:r>
              <a:rPr lang="en-US"/>
              <a:t>Elementary Combinatorics and Probability - March 2021</a:t>
            </a:r>
            <a:endParaRPr lang="en-BE"/>
          </a:p>
        </p:txBody>
      </p:sp>
      <p:sp>
        <p:nvSpPr>
          <p:cNvPr id="7" name="Slide Number Placeholder 6">
            <a:extLst>
              <a:ext uri="{FF2B5EF4-FFF2-40B4-BE49-F238E27FC236}">
                <a16:creationId xmlns:a16="http://schemas.microsoft.com/office/drawing/2014/main" id="{8A7DE153-09FE-43A8-8081-2572055B993A}"/>
              </a:ext>
            </a:extLst>
          </p:cNvPr>
          <p:cNvSpPr>
            <a:spLocks noGrp="1"/>
          </p:cNvSpPr>
          <p:nvPr>
            <p:ph type="sldNum" sz="quarter" idx="12"/>
          </p:nvPr>
        </p:nvSpPr>
        <p:spPr/>
        <p:txBody>
          <a:bodyPr/>
          <a:lstStyle/>
          <a:p>
            <a:fld id="{08CF7B41-8972-4B54-B2ED-1FFF63F18177}" type="slidenum">
              <a:rPr lang="en-BE" smtClean="0"/>
              <a:t>‹#›</a:t>
            </a:fld>
            <a:endParaRPr lang="en-BE"/>
          </a:p>
        </p:txBody>
      </p:sp>
    </p:spTree>
    <p:extLst>
      <p:ext uri="{BB962C8B-B14F-4D97-AF65-F5344CB8AC3E}">
        <p14:creationId xmlns:p14="http://schemas.microsoft.com/office/powerpoint/2010/main" val="118317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D39E05-EFEB-49BB-A7E9-3F28F9BA4D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29CC3E5-F9A8-4D03-AEFB-7256BE243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ADC19F9D-46B3-4DF1-93A3-3543F1DC0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46ECEE-1B60-4555-9D4A-E628A259CF02}" type="datetime8">
              <a:rPr lang="en-BE" smtClean="0"/>
              <a:t>19/03/2021 05:42</a:t>
            </a:fld>
            <a:endParaRPr lang="en-BE"/>
          </a:p>
        </p:txBody>
      </p:sp>
      <p:sp>
        <p:nvSpPr>
          <p:cNvPr id="5" name="Footer Placeholder 4">
            <a:extLst>
              <a:ext uri="{FF2B5EF4-FFF2-40B4-BE49-F238E27FC236}">
                <a16:creationId xmlns:a16="http://schemas.microsoft.com/office/drawing/2014/main" id="{792BEC31-AE42-42D1-9292-90504E247F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4C4B2B61-08A8-4079-9FAA-C5F9E5B2F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F7B41-8972-4B54-B2ED-1FFF63F18177}" type="slidenum">
              <a:rPr lang="en-BE" smtClean="0"/>
              <a:t>‹#›</a:t>
            </a:fld>
            <a:endParaRPr lang="en-BE"/>
          </a:p>
        </p:txBody>
      </p:sp>
    </p:spTree>
    <p:extLst>
      <p:ext uri="{BB962C8B-B14F-4D97-AF65-F5344CB8AC3E}">
        <p14:creationId xmlns:p14="http://schemas.microsoft.com/office/powerpoint/2010/main" val="3058008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docs.google.com/document/d/1Kf4NYeMPyABbbiWnm5sYKGgZOr3oK3XDznbb1Sf0oyY/edit?usp=sharing" TargetMode="Externa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D929B-A7E4-4A65-A288-610010C0A556}"/>
              </a:ext>
            </a:extLst>
          </p:cNvPr>
          <p:cNvSpPr>
            <a:spLocks noGrp="1"/>
          </p:cNvSpPr>
          <p:nvPr>
            <p:ph type="ctrTitle"/>
          </p:nvPr>
        </p:nvSpPr>
        <p:spPr>
          <a:xfrm>
            <a:off x="787400" y="1122363"/>
            <a:ext cx="10566400" cy="2387600"/>
          </a:xfrm>
        </p:spPr>
        <p:txBody>
          <a:bodyPr>
            <a:normAutofit/>
          </a:bodyPr>
          <a:lstStyle/>
          <a:p>
            <a:r>
              <a:rPr lang="en-US" sz="4800" b="1" dirty="0"/>
              <a:t>ELEMENTARY COMBINATORICS &amp; PROBABILITY</a:t>
            </a:r>
            <a:endParaRPr lang="en-BE" sz="4800" b="1" dirty="0"/>
          </a:p>
        </p:txBody>
      </p:sp>
      <p:sp>
        <p:nvSpPr>
          <p:cNvPr id="3" name="Subtitle 2">
            <a:extLst>
              <a:ext uri="{FF2B5EF4-FFF2-40B4-BE49-F238E27FC236}">
                <a16:creationId xmlns:a16="http://schemas.microsoft.com/office/drawing/2014/main" id="{D462F817-06CB-448E-B553-8D147248C3EF}"/>
              </a:ext>
            </a:extLst>
          </p:cNvPr>
          <p:cNvSpPr>
            <a:spLocks noGrp="1"/>
          </p:cNvSpPr>
          <p:nvPr>
            <p:ph type="subTitle" idx="1"/>
          </p:nvPr>
        </p:nvSpPr>
        <p:spPr/>
        <p:txBody>
          <a:bodyPr>
            <a:normAutofit lnSpcReduction="10000"/>
          </a:bodyPr>
          <a:lstStyle/>
          <a:p>
            <a:r>
              <a:rPr lang="en-US" dirty="0"/>
              <a:t>Lecture 5 </a:t>
            </a:r>
          </a:p>
          <a:p>
            <a:endParaRPr lang="en-US" dirty="0"/>
          </a:p>
          <a:p>
            <a:endParaRPr lang="en-US" dirty="0"/>
          </a:p>
          <a:p>
            <a:r>
              <a:rPr lang="en-US" dirty="0">
                <a:solidFill>
                  <a:schemeClr val="tx1">
                    <a:lumMod val="50000"/>
                    <a:lumOff val="50000"/>
                  </a:schemeClr>
                </a:solidFill>
              </a:rPr>
              <a:t>Pigeonhole principle, review</a:t>
            </a:r>
          </a:p>
          <a:p>
            <a:endParaRPr lang="en-US" dirty="0"/>
          </a:p>
          <a:p>
            <a:endParaRPr lang="en-BE" dirty="0"/>
          </a:p>
        </p:txBody>
      </p:sp>
    </p:spTree>
    <p:extLst>
      <p:ext uri="{BB962C8B-B14F-4D97-AF65-F5344CB8AC3E}">
        <p14:creationId xmlns:p14="http://schemas.microsoft.com/office/powerpoint/2010/main" val="2509116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2D04-DC7C-4ED5-A3B1-12D1B9B431D0}"/>
              </a:ext>
            </a:extLst>
          </p:cNvPr>
          <p:cNvSpPr>
            <a:spLocks noGrp="1"/>
          </p:cNvSpPr>
          <p:nvPr>
            <p:ph type="title"/>
          </p:nvPr>
        </p:nvSpPr>
        <p:spPr/>
        <p:txBody>
          <a:bodyPr/>
          <a:lstStyle/>
          <a:p>
            <a:r>
              <a:rPr lang="en-US" spc="-140" dirty="0"/>
              <a:t>Combinations with repetitions</a:t>
            </a:r>
            <a:endParaRPr lang="en-BE" spc="-14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4C0852-C794-47DA-9023-1A3A3402EC52}"/>
                  </a:ext>
                </a:extLst>
              </p:cNvPr>
              <p:cNvSpPr>
                <a:spLocks noGrp="1"/>
              </p:cNvSpPr>
              <p:nvPr>
                <p:ph idx="1"/>
              </p:nvPr>
            </p:nvSpPr>
            <p:spPr>
              <a:xfrm>
                <a:off x="838200" y="1504950"/>
                <a:ext cx="10515600" cy="4672013"/>
              </a:xfrm>
            </p:spPr>
            <p:txBody>
              <a:bodyPr anchor="ctr">
                <a:normAutofit/>
              </a:bodyPr>
              <a:lstStyle/>
              <a:p>
                <a:r>
                  <a:rPr lang="en-US" sz="3200" dirty="0"/>
                  <a:t>How many ways are there to place </a:t>
                </a:r>
                <a14:m>
                  <m:oMath xmlns:m="http://schemas.openxmlformats.org/officeDocument/2006/math">
                    <m:r>
                      <a:rPr lang="en-US" sz="3200" i="1" dirty="0" smtClean="0">
                        <a:latin typeface="Cambria Math" panose="02040503050406030204" pitchFamily="18" charset="0"/>
                      </a:rPr>
                      <m:t>𝑘</m:t>
                    </m:r>
                  </m:oMath>
                </a14:m>
                <a:r>
                  <a:rPr lang="en-US" sz="3200" dirty="0"/>
                  <a:t> colored balls in a bag, when each ball can be of one of the </a:t>
                </a:r>
                <a14:m>
                  <m:oMath xmlns:m="http://schemas.openxmlformats.org/officeDocument/2006/math">
                    <m:r>
                      <a:rPr lang="en-US" sz="3200" i="1" dirty="0" smtClean="0">
                        <a:latin typeface="Cambria Math" panose="02040503050406030204" pitchFamily="18" charset="0"/>
                      </a:rPr>
                      <m:t>𝑛</m:t>
                    </m:r>
                  </m:oMath>
                </a14:m>
                <a:r>
                  <a:rPr lang="en-US" sz="3200" dirty="0"/>
                  <a:t> </a:t>
                </a:r>
                <a:r>
                  <a:rPr lang="en-US" sz="3200" dirty="0" err="1"/>
                  <a:t>colours</a:t>
                </a:r>
                <a:r>
                  <a:rPr lang="en-US" sz="3200" dirty="0"/>
                  <a:t>?</a:t>
                </a:r>
              </a:p>
              <a:p>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r>
                            <a:rPr lang="en-US" sz="3200" b="0" i="1" smtClean="0">
                              <a:latin typeface="Cambria Math" panose="02040503050406030204" pitchFamily="18" charset="0"/>
                            </a:rPr>
                            <m:t>𝑛</m:t>
                          </m:r>
                          <m:r>
                            <a:rPr lang="en-US" sz="3200" b="0" i="1" smtClean="0">
                              <a:latin typeface="Cambria Math" panose="02040503050406030204" pitchFamily="18" charset="0"/>
                            </a:rPr>
                            <m:t>−1</m:t>
                          </m:r>
                        </m:e>
                      </m:d>
                    </m:oMath>
                  </m:oMathPara>
                </a14:m>
                <a:endParaRPr lang="en-US" sz="3200" dirty="0"/>
              </a:p>
              <a:p>
                <a:endParaRPr lang="en-BE" sz="3200" dirty="0"/>
              </a:p>
            </p:txBody>
          </p:sp>
        </mc:Choice>
        <mc:Fallback xmlns="">
          <p:sp>
            <p:nvSpPr>
              <p:cNvPr id="3" name="Content Placeholder 2">
                <a:extLst>
                  <a:ext uri="{FF2B5EF4-FFF2-40B4-BE49-F238E27FC236}">
                    <a16:creationId xmlns:a16="http://schemas.microsoft.com/office/drawing/2014/main" id="{A74C0852-C794-47DA-9023-1A3A3402EC52}"/>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l="-133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58E689B-9E58-4F2B-92E4-7C191FD2A89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5A7EBC-AB2E-4218-ACDA-95895BEFB7C0}"/>
              </a:ext>
            </a:extLst>
          </p:cNvPr>
          <p:cNvSpPr>
            <a:spLocks noGrp="1"/>
          </p:cNvSpPr>
          <p:nvPr>
            <p:ph type="sldNum" sz="quarter" idx="12"/>
          </p:nvPr>
        </p:nvSpPr>
        <p:spPr/>
        <p:txBody>
          <a:bodyPr/>
          <a:lstStyle/>
          <a:p>
            <a:fld id="{08CF7B41-8972-4B54-B2ED-1FFF63F18177}" type="slidenum">
              <a:rPr lang="en-BE" smtClean="0"/>
              <a:t>10</a:t>
            </a:fld>
            <a:endParaRPr lang="en-BE"/>
          </a:p>
        </p:txBody>
      </p:sp>
    </p:spTree>
    <p:extLst>
      <p:ext uri="{BB962C8B-B14F-4D97-AF65-F5344CB8AC3E}">
        <p14:creationId xmlns:p14="http://schemas.microsoft.com/office/powerpoint/2010/main" val="2571618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latin typeface="Cambria Math" panose="02040503050406030204" pitchFamily="18" charset="0"/>
                      </a:rPr>
                      <m:t>→</m:t>
                    </m:r>
                  </m:oMath>
                </a14:m>
                <a:r>
                  <a:rPr lang="en-US" dirty="0"/>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2,2</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e>
                            <m:sup>
                              <m:r>
                                <a:rPr lang="en-US" b="0" i="1" smtClean="0">
                                  <a:solidFill>
                                    <a:schemeClr val="bg1"/>
                                  </a:solidFill>
                                  <a:latin typeface="Cambria Math" panose="02040503050406030204" pitchFamily="18" charset="0"/>
                                </a:rPr>
                                <m:t>6</m:t>
                              </m:r>
                            </m:sup>
                          </m:sSup>
                        </m:den>
                      </m:f>
                    </m:oMath>
                  </m:oMathPara>
                </a14:m>
                <a:endParaRPr lang="en-US" dirty="0"/>
              </a:p>
              <a:p>
                <a:pPr marL="0" indent="0" algn="ctr">
                  <a:buNone/>
                </a:pPr>
                <a:r>
                  <a:rPr lang="en-US" dirty="0">
                    <a:solidFill>
                      <a:schemeClr val="bg1"/>
                    </a:solidFill>
                  </a:rPr>
                  <a:t>But the groups are unordered! </a:t>
                </a:r>
                <a:br>
                  <a:rPr lang="en-US" dirty="0"/>
                </a:br>
                <a:r>
                  <a:rPr lang="en-US" dirty="0">
                    <a:solidFill>
                      <a:schemeClr val="bg1"/>
                    </a:solidFill>
                  </a:rPr>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100</a:t>
            </a:fld>
            <a:endParaRPr lang="en-BE"/>
          </a:p>
        </p:txBody>
      </p:sp>
    </p:spTree>
    <p:extLst>
      <p:ext uri="{BB962C8B-B14F-4D97-AF65-F5344CB8AC3E}">
        <p14:creationId xmlns:p14="http://schemas.microsoft.com/office/powerpoint/2010/main" val="6141579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latin typeface="Cambria Math" panose="02040503050406030204" pitchFamily="18" charset="0"/>
                      </a:rPr>
                      <m:t>→</m:t>
                    </m:r>
                  </m:oMath>
                </a14:m>
                <a:r>
                  <a:rPr lang="en-US" dirty="0"/>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6,2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2,2</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sup>
                              <m:r>
                                <a:rPr lang="en-US" b="0" i="1" smtClean="0">
                                  <a:latin typeface="Cambria Math" panose="02040503050406030204" pitchFamily="18" charset="0"/>
                                </a:rPr>
                                <m:t>6</m:t>
                              </m:r>
                            </m:sup>
                          </m:sSup>
                        </m:den>
                      </m:f>
                    </m:oMath>
                  </m:oMathPara>
                </a14:m>
                <a:endParaRPr lang="en-US" dirty="0"/>
              </a:p>
              <a:p>
                <a:pPr marL="0" indent="0" algn="ctr">
                  <a:buNone/>
                </a:pPr>
                <a:r>
                  <a:rPr lang="en-US" dirty="0">
                    <a:solidFill>
                      <a:schemeClr val="bg1"/>
                    </a:solidFill>
                  </a:rPr>
                  <a:t>But the groups are unordered! </a:t>
                </a:r>
                <a:br>
                  <a:rPr lang="en-US" dirty="0"/>
                </a:br>
                <a:r>
                  <a:rPr lang="en-US" dirty="0">
                    <a:solidFill>
                      <a:schemeClr val="bg1"/>
                    </a:solidFill>
                  </a:rPr>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101</a:t>
            </a:fld>
            <a:endParaRPr lang="en-BE"/>
          </a:p>
        </p:txBody>
      </p:sp>
    </p:spTree>
    <p:extLst>
      <p:ext uri="{BB962C8B-B14F-4D97-AF65-F5344CB8AC3E}">
        <p14:creationId xmlns:p14="http://schemas.microsoft.com/office/powerpoint/2010/main" val="39269293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latin typeface="Cambria Math" panose="02040503050406030204" pitchFamily="18" charset="0"/>
                      </a:rPr>
                      <m:t>→</m:t>
                    </m:r>
                  </m:oMath>
                </a14:m>
                <a:r>
                  <a:rPr lang="en-US" dirty="0"/>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6,2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2,2</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sup>
                              <m:r>
                                <a:rPr lang="en-US" b="0" i="1" smtClean="0">
                                  <a:latin typeface="Cambria Math" panose="02040503050406030204" pitchFamily="18" charset="0"/>
                                </a:rPr>
                                <m:t>6</m:t>
                              </m:r>
                            </m:sup>
                          </m:sSup>
                        </m:den>
                      </m:f>
                    </m:oMath>
                  </m:oMathPara>
                </a14:m>
                <a:endParaRPr lang="en-US" dirty="0"/>
              </a:p>
              <a:p>
                <a:pPr marL="0" indent="0" algn="ctr">
                  <a:buNone/>
                </a:pPr>
                <a:r>
                  <a:rPr lang="en-US" dirty="0"/>
                  <a:t>But the groups are unordered! </a:t>
                </a:r>
                <a:br>
                  <a:rPr lang="en-US" dirty="0"/>
                </a:br>
                <a:r>
                  <a:rPr lang="en-US" dirty="0">
                    <a:solidFill>
                      <a:schemeClr val="bg1"/>
                    </a:solidFill>
                  </a:rPr>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102</a:t>
            </a:fld>
            <a:endParaRPr lang="en-BE"/>
          </a:p>
        </p:txBody>
      </p:sp>
    </p:spTree>
    <p:extLst>
      <p:ext uri="{BB962C8B-B14F-4D97-AF65-F5344CB8AC3E}">
        <p14:creationId xmlns:p14="http://schemas.microsoft.com/office/powerpoint/2010/main" val="1127582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latin typeface="Cambria Math" panose="02040503050406030204" pitchFamily="18" charset="0"/>
                      </a:rPr>
                      <m:t>→</m:t>
                    </m:r>
                  </m:oMath>
                </a14:m>
                <a:r>
                  <a:rPr lang="en-US" dirty="0"/>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6,2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2,2</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sup>
                              <m:r>
                                <a:rPr lang="en-US" b="0" i="1" smtClean="0">
                                  <a:latin typeface="Cambria Math" panose="02040503050406030204" pitchFamily="18" charset="0"/>
                                </a:rPr>
                                <m:t>6</m:t>
                              </m:r>
                            </m:sup>
                          </m:sSup>
                        </m:den>
                      </m:f>
                    </m:oMath>
                  </m:oMathPara>
                </a14:m>
                <a:endParaRPr lang="en-US" dirty="0"/>
              </a:p>
              <a:p>
                <a:pPr marL="0" indent="0" algn="ctr">
                  <a:buNone/>
                </a:pPr>
                <a:r>
                  <a:rPr lang="en-US" dirty="0"/>
                  <a:t>But the groups are unordered! </a:t>
                </a:r>
                <a:br>
                  <a:rPr lang="en-US" dirty="0"/>
                </a:br>
                <a:r>
                  <a:rPr lang="en-US" dirty="0"/>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103</a:t>
            </a:fld>
            <a:endParaRPr lang="en-BE"/>
          </a:p>
        </p:txBody>
      </p:sp>
    </p:spTree>
    <p:extLst>
      <p:ext uri="{BB962C8B-B14F-4D97-AF65-F5344CB8AC3E}">
        <p14:creationId xmlns:p14="http://schemas.microsoft.com/office/powerpoint/2010/main" val="609214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latin typeface="Cambria Math" panose="02040503050406030204" pitchFamily="18" charset="0"/>
                      </a:rPr>
                      <m:t>→</m:t>
                    </m:r>
                  </m:oMath>
                </a14:m>
                <a:r>
                  <a:rPr lang="en-US" dirty="0"/>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6,2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4,2</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2,2</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sup>
                              <m:r>
                                <a:rPr lang="en-US" b="0" i="1" smtClean="0">
                                  <a:latin typeface="Cambria Math" panose="02040503050406030204" pitchFamily="18" charset="0"/>
                                </a:rPr>
                                <m:t>6</m:t>
                              </m:r>
                            </m:sup>
                          </m:sSup>
                        </m:den>
                      </m:f>
                    </m:oMath>
                  </m:oMathPara>
                </a14:m>
                <a:endParaRPr lang="en-US" dirty="0"/>
              </a:p>
              <a:p>
                <a:pPr marL="0" indent="0" algn="ctr">
                  <a:buNone/>
                </a:pPr>
                <a:r>
                  <a:rPr lang="en-US" dirty="0"/>
                  <a:t>But the groups are unordered! </a:t>
                </a:r>
                <a:br>
                  <a:rPr lang="en-US" dirty="0"/>
                </a:br>
                <a:r>
                  <a:rPr lang="en-US" dirty="0"/>
                  <a:t>We counted every split 6! times, fixing it: </a:t>
                </a:r>
              </a:p>
              <a:p>
                <a:pPr marL="0" indent="0" algn="ctr">
                  <a:buNone/>
                </a:pPr>
                <a:endParaRPr lang="en-US" sz="1050" dirty="0"/>
              </a:p>
              <a:p>
                <a:pPr marL="0" indent="0" algn="ctr">
                  <a:buNone/>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12!</m:t>
                        </m:r>
                      </m:num>
                      <m:den>
                        <m:sSup>
                          <m:sSupPr>
                            <m:ctrlPr>
                              <a:rPr lang="en-US" i="1">
                                <a:latin typeface="Cambria Math" panose="02040503050406030204" pitchFamily="18" charset="0"/>
                              </a:rPr>
                            </m:ctrlPr>
                          </m:sSupPr>
                          <m:e>
                            <m:r>
                              <a:rPr lang="en-US" b="0" i="1" smtClean="0">
                                <a:latin typeface="Cambria Math" panose="02040503050406030204" pitchFamily="18" charset="0"/>
                              </a:rPr>
                              <m:t>6!</m:t>
                            </m:r>
                            <m:d>
                              <m:dPr>
                                <m:ctrlPr>
                                  <a:rPr lang="en-US" i="1">
                                    <a:latin typeface="Cambria Math" panose="02040503050406030204" pitchFamily="18" charset="0"/>
                                  </a:rPr>
                                </m:ctrlPr>
                              </m:dPr>
                              <m:e>
                                <m:r>
                                  <a:rPr lang="en-US" i="1">
                                    <a:latin typeface="Cambria Math" panose="02040503050406030204" pitchFamily="18" charset="0"/>
                                  </a:rPr>
                                  <m:t>2!</m:t>
                                </m:r>
                              </m:e>
                            </m:d>
                          </m:e>
                          <m:sup>
                            <m:r>
                              <a:rPr lang="en-US" i="1">
                                <a:latin typeface="Cambria Math" panose="02040503050406030204" pitchFamily="18" charset="0"/>
                              </a:rPr>
                              <m:t>6</m:t>
                            </m:r>
                          </m:sup>
                        </m:sSup>
                      </m:den>
                    </m:f>
                    <m:r>
                      <a:rPr lang="en-US" b="0" i="1" smtClean="0">
                        <a:latin typeface="Cambria Math" panose="02040503050406030204" pitchFamily="18" charset="0"/>
                      </a:rPr>
                      <m:t>=10395</m:t>
                    </m:r>
                  </m:oMath>
                </a14:m>
                <a:r>
                  <a:rPr lang="en-US" dirty="0"/>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104</a:t>
            </a:fld>
            <a:endParaRPr lang="en-BE"/>
          </a:p>
        </p:txBody>
      </p:sp>
    </p:spTree>
    <p:extLst>
      <p:ext uri="{BB962C8B-B14F-4D97-AF65-F5344CB8AC3E}">
        <p14:creationId xmlns:p14="http://schemas.microsoft.com/office/powerpoint/2010/main" val="3454698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D17709-77C6-44D6-AF0C-E25D7CBD1DD7}"/>
              </a:ext>
            </a:extLst>
          </p:cNvPr>
          <p:cNvSpPr>
            <a:spLocks noGrp="1"/>
          </p:cNvSpPr>
          <p:nvPr>
            <p:ph type="title"/>
          </p:nvPr>
        </p:nvSpPr>
        <p:spPr/>
        <p:txBody>
          <a:bodyPr/>
          <a:lstStyle/>
          <a:p>
            <a:r>
              <a:rPr lang="en-US" b="1" dirty="0"/>
              <a:t>THE PIGEONHOLE PRINCIPLE</a:t>
            </a:r>
            <a:endParaRPr lang="en-BE" b="1" dirty="0"/>
          </a:p>
        </p:txBody>
      </p:sp>
      <p:pic>
        <p:nvPicPr>
          <p:cNvPr id="8" name="Picture 7">
            <a:extLst>
              <a:ext uri="{FF2B5EF4-FFF2-40B4-BE49-F238E27FC236}">
                <a16:creationId xmlns:a16="http://schemas.microsoft.com/office/drawing/2014/main" id="{4F81D369-1DB0-428E-81BA-7038E335752E}"/>
              </a:ext>
            </a:extLst>
          </p:cNvPr>
          <p:cNvPicPr>
            <a:picLocks noChangeAspect="1"/>
          </p:cNvPicPr>
          <p:nvPr/>
        </p:nvPicPr>
        <p:blipFill rotWithShape="1">
          <a:blip r:embed="rId2"/>
          <a:srcRect l="21416" t="41116" r="71285" b="42775"/>
          <a:stretch/>
        </p:blipFill>
        <p:spPr>
          <a:xfrm>
            <a:off x="8422640" y="2445209"/>
            <a:ext cx="1584960" cy="1967581"/>
          </a:xfrm>
          <a:prstGeom prst="rect">
            <a:avLst/>
          </a:prstGeom>
        </p:spPr>
      </p:pic>
      <p:sp>
        <p:nvSpPr>
          <p:cNvPr id="7" name="Text Placeholder 6">
            <a:extLst>
              <a:ext uri="{FF2B5EF4-FFF2-40B4-BE49-F238E27FC236}">
                <a16:creationId xmlns:a16="http://schemas.microsoft.com/office/drawing/2014/main" id="{6DFEBF4B-A4BE-49DD-A165-D5C955501F8A}"/>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5216F49B-18B8-4E75-8704-34D87DB15B2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8DAE962-F9CD-4AAB-9884-51A044050C69}"/>
              </a:ext>
            </a:extLst>
          </p:cNvPr>
          <p:cNvSpPr>
            <a:spLocks noGrp="1"/>
          </p:cNvSpPr>
          <p:nvPr>
            <p:ph type="sldNum" sz="quarter" idx="12"/>
          </p:nvPr>
        </p:nvSpPr>
        <p:spPr/>
        <p:txBody>
          <a:bodyPr/>
          <a:lstStyle/>
          <a:p>
            <a:fld id="{08CF7B41-8972-4B54-B2ED-1FFF63F18177}" type="slidenum">
              <a:rPr lang="en-BE" smtClean="0"/>
              <a:t>105</a:t>
            </a:fld>
            <a:endParaRPr lang="en-BE"/>
          </a:p>
        </p:txBody>
      </p:sp>
    </p:spTree>
    <p:extLst>
      <p:ext uri="{BB962C8B-B14F-4D97-AF65-F5344CB8AC3E}">
        <p14:creationId xmlns:p14="http://schemas.microsoft.com/office/powerpoint/2010/main" val="30330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366CF7-44AA-44EB-A607-17E7BBB584AB}"/>
              </a:ext>
            </a:extLst>
          </p:cNvPr>
          <p:cNvSpPr>
            <a:spLocks noGrp="1"/>
          </p:cNvSpPr>
          <p:nvPr>
            <p:ph type="title"/>
          </p:nvPr>
        </p:nvSpPr>
        <p:spPr/>
        <p:txBody>
          <a:bodyPr/>
          <a:lstStyle/>
          <a:p>
            <a:r>
              <a:rPr lang="en-US" b="1" dirty="0"/>
              <a:t>THE PIGEONHOLE PRINCIPLE</a:t>
            </a:r>
            <a:endParaRPr lang="en-BE" b="1"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9B03920-E69C-4990-9C1F-B35CF353C641}"/>
                  </a:ext>
                </a:extLst>
              </p:cNvPr>
              <p:cNvSpPr>
                <a:spLocks noGrp="1"/>
              </p:cNvSpPr>
              <p:nvPr>
                <p:ph sz="half" idx="1"/>
              </p:nvPr>
            </p:nvSpPr>
            <p:spPr>
              <a:xfrm>
                <a:off x="838200" y="1825625"/>
                <a:ext cx="5219700" cy="4351338"/>
              </a:xfrm>
            </p:spPr>
            <p:txBody>
              <a:bodyPr anchor="ctr">
                <a:normAutofit/>
              </a:bodyPr>
              <a:lstStyle/>
              <a:p>
                <a:pPr marL="0" indent="0" algn="just">
                  <a:lnSpc>
                    <a:spcPct val="120000"/>
                  </a:lnSpc>
                  <a:buNone/>
                </a:pPr>
                <a:r>
                  <a:rPr lang="en-US" dirty="0"/>
                  <a:t>If </a:t>
                </a:r>
                <a14:m>
                  <m:oMath xmlns:m="http://schemas.openxmlformats.org/officeDocument/2006/math">
                    <m:r>
                      <a:rPr lang="en-US" i="1" dirty="0" smtClean="0">
                        <a:latin typeface="Cambria Math" panose="02040503050406030204" pitchFamily="18" charset="0"/>
                      </a:rPr>
                      <m:t>𝑛</m:t>
                    </m:r>
                  </m:oMath>
                </a14:m>
                <a:r>
                  <a:rPr lang="en-US" dirty="0"/>
                  <a:t> or more pigeons are distributed among </a:t>
                </a:r>
                <a14:m>
                  <m:oMath xmlns:m="http://schemas.openxmlformats.org/officeDocument/2006/math">
                    <m:r>
                      <a:rPr lang="en-US" i="1" dirty="0" smtClean="0">
                        <a:latin typeface="Cambria Math" panose="02040503050406030204" pitchFamily="18" charset="0"/>
                      </a:rPr>
                      <m:t>𝑘</m:t>
                    </m:r>
                  </m:oMath>
                </a14:m>
                <a:r>
                  <a:rPr lang="en-US" dirty="0"/>
                  <a:t> pigeonholes and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&gt;</m:t>
                    </m:r>
                    <m:r>
                      <a:rPr lang="en-US" i="1" dirty="0" smtClean="0">
                        <a:latin typeface="Cambria Math" panose="02040503050406030204" pitchFamily="18" charset="0"/>
                      </a:rPr>
                      <m:t>𝑘</m:t>
                    </m:r>
                  </m:oMath>
                </a14:m>
                <a:r>
                  <a:rPr lang="en-US" dirty="0"/>
                  <a:t>, then at least one pigeonhole contains two or more pigeons.</a:t>
                </a:r>
                <a:endParaRPr lang="en-BE" sz="3200" dirty="0"/>
              </a:p>
            </p:txBody>
          </p:sp>
        </mc:Choice>
        <mc:Fallback>
          <p:sp>
            <p:nvSpPr>
              <p:cNvPr id="7" name="Content Placeholder 6">
                <a:extLst>
                  <a:ext uri="{FF2B5EF4-FFF2-40B4-BE49-F238E27FC236}">
                    <a16:creationId xmlns:a16="http://schemas.microsoft.com/office/drawing/2014/main" id="{B9B03920-E69C-4990-9C1F-B35CF353C641}"/>
                  </a:ext>
                </a:extLst>
              </p:cNvPr>
              <p:cNvSpPr>
                <a:spLocks noGrp="1" noRot="1" noChangeAspect="1" noMove="1" noResize="1" noEditPoints="1" noAdjustHandles="1" noChangeArrowheads="1" noChangeShapeType="1" noTextEdit="1"/>
              </p:cNvSpPr>
              <p:nvPr>
                <p:ph sz="half" idx="1"/>
              </p:nvPr>
            </p:nvSpPr>
            <p:spPr>
              <a:xfrm>
                <a:off x="838200" y="1825625"/>
                <a:ext cx="5219700" cy="4351338"/>
              </a:xfrm>
              <a:blipFill>
                <a:blip r:embed="rId2"/>
                <a:stretch>
                  <a:fillRect l="-2453" r="-233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562E3115-955C-41A1-B612-4C6DF7AA2170}"/>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FA68548-4137-4C1B-8642-5DCD12032B34}"/>
              </a:ext>
            </a:extLst>
          </p:cNvPr>
          <p:cNvSpPr>
            <a:spLocks noGrp="1"/>
          </p:cNvSpPr>
          <p:nvPr>
            <p:ph type="sldNum" sz="quarter" idx="12"/>
          </p:nvPr>
        </p:nvSpPr>
        <p:spPr/>
        <p:txBody>
          <a:bodyPr/>
          <a:lstStyle/>
          <a:p>
            <a:fld id="{08CF7B41-8972-4B54-B2ED-1FFF63F18177}" type="slidenum">
              <a:rPr lang="en-BE" smtClean="0"/>
              <a:t>106</a:t>
            </a:fld>
            <a:endParaRPr lang="en-BE"/>
          </a:p>
        </p:txBody>
      </p:sp>
      <p:pic>
        <p:nvPicPr>
          <p:cNvPr id="9" name="Content Placeholder 8">
            <a:extLst>
              <a:ext uri="{FF2B5EF4-FFF2-40B4-BE49-F238E27FC236}">
                <a16:creationId xmlns:a16="http://schemas.microsoft.com/office/drawing/2014/main" id="{71D35095-1CC1-4E7C-BEFB-C8B113659B0D}"/>
              </a:ext>
            </a:extLst>
          </p:cNvPr>
          <p:cNvPicPr>
            <a:picLocks noGrp="1" noChangeAspect="1"/>
          </p:cNvPicPr>
          <p:nvPr>
            <p:ph sz="half" idx="2"/>
          </p:nvPr>
        </p:nvPicPr>
        <p:blipFill rotWithShape="1">
          <a:blip r:embed="rId3"/>
          <a:srcRect l="21416" t="33935" r="47501" b="29769"/>
          <a:stretch/>
        </p:blipFill>
        <p:spPr>
          <a:xfrm>
            <a:off x="6448425" y="2299558"/>
            <a:ext cx="5181600" cy="3403472"/>
          </a:xfrm>
          <a:prstGeom prst="rect">
            <a:avLst/>
          </a:prstGeom>
        </p:spPr>
      </p:pic>
    </p:spTree>
    <p:extLst>
      <p:ext uri="{BB962C8B-B14F-4D97-AF65-F5344CB8AC3E}">
        <p14:creationId xmlns:p14="http://schemas.microsoft.com/office/powerpoint/2010/main" val="32058116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38227-175C-40A1-B6E4-2E7629F972F4}"/>
              </a:ext>
            </a:extLst>
          </p:cNvPr>
          <p:cNvSpPr>
            <a:spLocks noGrp="1"/>
          </p:cNvSpPr>
          <p:nvPr>
            <p:ph type="title"/>
          </p:nvPr>
        </p:nvSpPr>
        <p:spPr/>
        <p:txBody>
          <a:bodyPr/>
          <a:lstStyle/>
          <a:p>
            <a:r>
              <a:rPr lang="en-US" dirty="0"/>
              <a:t>Birthdays 1</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30A2E7C-ED5F-4ABE-9D8A-2195A840705A}"/>
                  </a:ext>
                </a:extLst>
              </p:cNvPr>
              <p:cNvSpPr>
                <a:spLocks noGrp="1"/>
              </p:cNvSpPr>
              <p:nvPr>
                <p:ph idx="1"/>
              </p:nvPr>
            </p:nvSpPr>
            <p:spPr>
              <a:xfrm>
                <a:off x="838200" y="1643063"/>
                <a:ext cx="10515600" cy="4533900"/>
              </a:xfrm>
            </p:spPr>
            <p:txBody>
              <a:bodyPr>
                <a:normAutofit lnSpcReduction="10000"/>
              </a:bodyPr>
              <a:lstStyle/>
              <a:p>
                <a:pPr algn="just"/>
                <a:r>
                  <a:rPr lang="en-US" dirty="0"/>
                  <a:t>What should be the minimal number of people in the class so that we can </a:t>
                </a:r>
                <a:r>
                  <a:rPr lang="en-US" i="1" dirty="0"/>
                  <a:t>guarantee</a:t>
                </a:r>
                <a:r>
                  <a:rPr lang="en-US" dirty="0"/>
                  <a:t> that at least two students were born in the same month?</a:t>
                </a:r>
              </a:p>
              <a:p>
                <a:pPr algn="just"/>
                <a:endParaRPr lang="en-US" sz="1500" dirty="0"/>
              </a:p>
              <a:p>
                <a:pPr marL="0" indent="0" algn="ctr">
                  <a:buNone/>
                </a:pPr>
                <a:r>
                  <a:rPr lang="en-US" dirty="0">
                    <a:solidFill>
                      <a:schemeClr val="bg1"/>
                    </a:solidFill>
                  </a:rPr>
                  <a:t>Students = pigeons, 	months = holes</a:t>
                </a:r>
              </a:p>
              <a:p>
                <a:pPr marL="0" indent="0" algn="ctr">
                  <a:buNone/>
                </a:pPr>
                <a:endParaRPr lang="en-US" sz="400" dirty="0"/>
              </a:p>
              <a:p>
                <a:pPr marL="0" indent="0" algn="ctr">
                  <a:buNone/>
                </a:pPr>
                <a:r>
                  <a:rPr lang="en-US" dirty="0">
                    <a:solidFill>
                      <a:schemeClr val="bg1"/>
                    </a:solidFill>
                  </a:rPr>
                  <a:t>There are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=12</m:t>
                    </m:r>
                  </m:oMath>
                </a14:m>
                <a:r>
                  <a:rPr lang="en-US" dirty="0">
                    <a:solidFill>
                      <a:schemeClr val="bg1"/>
                    </a:solidFill>
                  </a:rPr>
                  <a:t> months.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&gt;</m:t>
                    </m:r>
                    <m:r>
                      <a:rPr lang="en-US" b="0" i="1" smtClean="0">
                        <a:solidFill>
                          <a:schemeClr val="bg1"/>
                        </a:solidFill>
                        <a:latin typeface="Cambria Math" panose="02040503050406030204" pitchFamily="18" charset="0"/>
                      </a:rPr>
                      <m:t>𝑘</m:t>
                    </m:r>
                  </m:oMath>
                </a14:m>
                <a:r>
                  <a:rPr lang="en-US" dirty="0">
                    <a:solidFill>
                      <a:schemeClr val="bg1"/>
                    </a:solidFill>
                  </a:rPr>
                  <a:t> students,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13</a:t>
                </a:r>
                <a:r>
                  <a:rPr lang="en-US" dirty="0">
                    <a:solidFill>
                      <a:schemeClr val="bg1"/>
                    </a:solidFill>
                  </a:rPr>
                  <a:t> students.</a:t>
                </a:r>
              </a:p>
            </p:txBody>
          </p:sp>
        </mc:Choice>
        <mc:Fallback>
          <p:sp>
            <p:nvSpPr>
              <p:cNvPr id="8" name="Content Placeholder 7">
                <a:extLst>
                  <a:ext uri="{FF2B5EF4-FFF2-40B4-BE49-F238E27FC236}">
                    <a16:creationId xmlns:a16="http://schemas.microsoft.com/office/drawing/2014/main" id="{730A2E7C-ED5F-4ABE-9D8A-2195A840705A}"/>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3096" r="-1159" b="-1480"/>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D0B735AD-7B03-4F78-8FE7-4B24CEE5EE50}"/>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AE020FBC-0895-45E1-95A8-B08934BA27C0}"/>
              </a:ext>
            </a:extLst>
          </p:cNvPr>
          <p:cNvSpPr>
            <a:spLocks noGrp="1"/>
          </p:cNvSpPr>
          <p:nvPr>
            <p:ph type="sldNum" sz="quarter" idx="12"/>
          </p:nvPr>
        </p:nvSpPr>
        <p:spPr/>
        <p:txBody>
          <a:bodyPr/>
          <a:lstStyle/>
          <a:p>
            <a:fld id="{08CF7B41-8972-4B54-B2ED-1FFF63F18177}" type="slidenum">
              <a:rPr lang="en-BE" smtClean="0"/>
              <a:t>107</a:t>
            </a:fld>
            <a:endParaRPr lang="en-BE"/>
          </a:p>
        </p:txBody>
      </p:sp>
    </p:spTree>
    <p:extLst>
      <p:ext uri="{BB962C8B-B14F-4D97-AF65-F5344CB8AC3E}">
        <p14:creationId xmlns:p14="http://schemas.microsoft.com/office/powerpoint/2010/main" val="3481957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38227-175C-40A1-B6E4-2E7629F972F4}"/>
              </a:ext>
            </a:extLst>
          </p:cNvPr>
          <p:cNvSpPr>
            <a:spLocks noGrp="1"/>
          </p:cNvSpPr>
          <p:nvPr>
            <p:ph type="title"/>
          </p:nvPr>
        </p:nvSpPr>
        <p:spPr/>
        <p:txBody>
          <a:bodyPr/>
          <a:lstStyle/>
          <a:p>
            <a:r>
              <a:rPr lang="en-US" dirty="0"/>
              <a:t>Birthdays 1</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30A2E7C-ED5F-4ABE-9D8A-2195A840705A}"/>
                  </a:ext>
                </a:extLst>
              </p:cNvPr>
              <p:cNvSpPr>
                <a:spLocks noGrp="1"/>
              </p:cNvSpPr>
              <p:nvPr>
                <p:ph idx="1"/>
              </p:nvPr>
            </p:nvSpPr>
            <p:spPr>
              <a:xfrm>
                <a:off x="838200" y="1643063"/>
                <a:ext cx="10515600" cy="4533900"/>
              </a:xfrm>
            </p:spPr>
            <p:txBody>
              <a:bodyPr>
                <a:normAutofit lnSpcReduction="10000"/>
              </a:bodyPr>
              <a:lstStyle/>
              <a:p>
                <a:pPr algn="just"/>
                <a:r>
                  <a:rPr lang="en-US" dirty="0"/>
                  <a:t>What should be the minimal number of people in the class so that we can </a:t>
                </a:r>
                <a:r>
                  <a:rPr lang="en-US" i="1" dirty="0"/>
                  <a:t>guarantee</a:t>
                </a:r>
                <a:r>
                  <a:rPr lang="en-US" dirty="0"/>
                  <a:t> that at least two students were born in the same month?</a:t>
                </a:r>
              </a:p>
              <a:p>
                <a:pPr algn="just"/>
                <a:endParaRPr lang="en-US" sz="1500" dirty="0"/>
              </a:p>
              <a:p>
                <a:pPr marL="0" indent="0" algn="ctr">
                  <a:buNone/>
                </a:pPr>
                <a:r>
                  <a:rPr lang="en-US" dirty="0"/>
                  <a:t>Students = pigeons, 	months = holes</a:t>
                </a:r>
              </a:p>
              <a:p>
                <a:pPr marL="0" indent="0" algn="ctr">
                  <a:buNone/>
                </a:pPr>
                <a:endParaRPr lang="en-US" sz="400" dirty="0"/>
              </a:p>
              <a:p>
                <a:pPr marL="0" indent="0" algn="ctr">
                  <a:buNone/>
                </a:pPr>
                <a:r>
                  <a:rPr lang="en-US" dirty="0">
                    <a:solidFill>
                      <a:schemeClr val="bg1"/>
                    </a:solidFill>
                  </a:rPr>
                  <a:t>There are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=12</m:t>
                    </m:r>
                  </m:oMath>
                </a14:m>
                <a:r>
                  <a:rPr lang="en-US" dirty="0">
                    <a:solidFill>
                      <a:schemeClr val="bg1"/>
                    </a:solidFill>
                  </a:rPr>
                  <a:t> months.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&gt;</m:t>
                    </m:r>
                    <m:r>
                      <a:rPr lang="en-US" b="0" i="1" smtClean="0">
                        <a:solidFill>
                          <a:schemeClr val="bg1"/>
                        </a:solidFill>
                        <a:latin typeface="Cambria Math" panose="02040503050406030204" pitchFamily="18" charset="0"/>
                      </a:rPr>
                      <m:t>𝑘</m:t>
                    </m:r>
                  </m:oMath>
                </a14:m>
                <a:r>
                  <a:rPr lang="en-US" dirty="0">
                    <a:solidFill>
                      <a:schemeClr val="bg1"/>
                    </a:solidFill>
                  </a:rPr>
                  <a:t> students,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13</a:t>
                </a:r>
                <a:r>
                  <a:rPr lang="en-US" dirty="0">
                    <a:solidFill>
                      <a:schemeClr val="bg1"/>
                    </a:solidFill>
                  </a:rPr>
                  <a:t> students.</a:t>
                </a:r>
              </a:p>
            </p:txBody>
          </p:sp>
        </mc:Choice>
        <mc:Fallback>
          <p:sp>
            <p:nvSpPr>
              <p:cNvPr id="8" name="Content Placeholder 7">
                <a:extLst>
                  <a:ext uri="{FF2B5EF4-FFF2-40B4-BE49-F238E27FC236}">
                    <a16:creationId xmlns:a16="http://schemas.microsoft.com/office/drawing/2014/main" id="{730A2E7C-ED5F-4ABE-9D8A-2195A840705A}"/>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3096" r="-1159" b="-1480"/>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D0B735AD-7B03-4F78-8FE7-4B24CEE5EE50}"/>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AE020FBC-0895-45E1-95A8-B08934BA27C0}"/>
              </a:ext>
            </a:extLst>
          </p:cNvPr>
          <p:cNvSpPr>
            <a:spLocks noGrp="1"/>
          </p:cNvSpPr>
          <p:nvPr>
            <p:ph type="sldNum" sz="quarter" idx="12"/>
          </p:nvPr>
        </p:nvSpPr>
        <p:spPr/>
        <p:txBody>
          <a:bodyPr/>
          <a:lstStyle/>
          <a:p>
            <a:fld id="{08CF7B41-8972-4B54-B2ED-1FFF63F18177}" type="slidenum">
              <a:rPr lang="en-BE" smtClean="0"/>
              <a:t>108</a:t>
            </a:fld>
            <a:endParaRPr lang="en-BE"/>
          </a:p>
        </p:txBody>
      </p:sp>
    </p:spTree>
    <p:extLst>
      <p:ext uri="{BB962C8B-B14F-4D97-AF65-F5344CB8AC3E}">
        <p14:creationId xmlns:p14="http://schemas.microsoft.com/office/powerpoint/2010/main" val="9268318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38227-175C-40A1-B6E4-2E7629F972F4}"/>
              </a:ext>
            </a:extLst>
          </p:cNvPr>
          <p:cNvSpPr>
            <a:spLocks noGrp="1"/>
          </p:cNvSpPr>
          <p:nvPr>
            <p:ph type="title"/>
          </p:nvPr>
        </p:nvSpPr>
        <p:spPr/>
        <p:txBody>
          <a:bodyPr/>
          <a:lstStyle/>
          <a:p>
            <a:r>
              <a:rPr lang="en-US" dirty="0"/>
              <a:t>Birthdays 1</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30A2E7C-ED5F-4ABE-9D8A-2195A840705A}"/>
                  </a:ext>
                </a:extLst>
              </p:cNvPr>
              <p:cNvSpPr>
                <a:spLocks noGrp="1"/>
              </p:cNvSpPr>
              <p:nvPr>
                <p:ph idx="1"/>
              </p:nvPr>
            </p:nvSpPr>
            <p:spPr>
              <a:xfrm>
                <a:off x="838200" y="1643063"/>
                <a:ext cx="10515600" cy="4533900"/>
              </a:xfrm>
            </p:spPr>
            <p:txBody>
              <a:bodyPr>
                <a:normAutofit lnSpcReduction="10000"/>
              </a:bodyPr>
              <a:lstStyle/>
              <a:p>
                <a:pPr algn="just"/>
                <a:r>
                  <a:rPr lang="en-US" dirty="0"/>
                  <a:t>What should be the minimal number of people in the class so that we can </a:t>
                </a:r>
                <a:r>
                  <a:rPr lang="en-US" i="1" dirty="0"/>
                  <a:t>guarantee</a:t>
                </a:r>
                <a:r>
                  <a:rPr lang="en-US" dirty="0"/>
                  <a:t> that at least two students were born in the same month?</a:t>
                </a:r>
              </a:p>
              <a:p>
                <a:pPr algn="just"/>
                <a:endParaRPr lang="en-US" sz="1500" dirty="0"/>
              </a:p>
              <a:p>
                <a:pPr marL="0" indent="0" algn="ctr">
                  <a:buNone/>
                </a:pPr>
                <a:r>
                  <a:rPr lang="en-US" dirty="0"/>
                  <a:t>Students = pigeons, 	months = holes</a:t>
                </a:r>
              </a:p>
              <a:p>
                <a:pPr marL="0" indent="0" algn="ctr">
                  <a:buNone/>
                </a:pPr>
                <a:endParaRPr lang="en-US" sz="400" dirty="0"/>
              </a:p>
              <a:p>
                <a:pPr marL="0" indent="0" algn="ctr">
                  <a:buNone/>
                </a:pP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=12</m:t>
                    </m:r>
                  </m:oMath>
                </a14:m>
                <a:r>
                  <a:rPr lang="en-US" dirty="0"/>
                  <a:t> months.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&gt;</m:t>
                    </m:r>
                    <m:r>
                      <a:rPr lang="en-US" b="0" i="1" smtClean="0">
                        <a:solidFill>
                          <a:schemeClr val="bg1"/>
                        </a:solidFill>
                        <a:latin typeface="Cambria Math" panose="02040503050406030204" pitchFamily="18" charset="0"/>
                      </a:rPr>
                      <m:t>𝑘</m:t>
                    </m:r>
                  </m:oMath>
                </a14:m>
                <a:r>
                  <a:rPr lang="en-US" dirty="0">
                    <a:solidFill>
                      <a:schemeClr val="bg1"/>
                    </a:solidFill>
                  </a:rPr>
                  <a:t> students,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13</a:t>
                </a:r>
                <a:r>
                  <a:rPr lang="en-US" dirty="0">
                    <a:solidFill>
                      <a:schemeClr val="bg1"/>
                    </a:solidFill>
                  </a:rPr>
                  <a:t> students.</a:t>
                </a:r>
              </a:p>
            </p:txBody>
          </p:sp>
        </mc:Choice>
        <mc:Fallback>
          <p:sp>
            <p:nvSpPr>
              <p:cNvPr id="8" name="Content Placeholder 7">
                <a:extLst>
                  <a:ext uri="{FF2B5EF4-FFF2-40B4-BE49-F238E27FC236}">
                    <a16:creationId xmlns:a16="http://schemas.microsoft.com/office/drawing/2014/main" id="{730A2E7C-ED5F-4ABE-9D8A-2195A840705A}"/>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3096" r="-1159" b="-1480"/>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D0B735AD-7B03-4F78-8FE7-4B24CEE5EE50}"/>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AE020FBC-0895-45E1-95A8-B08934BA27C0}"/>
              </a:ext>
            </a:extLst>
          </p:cNvPr>
          <p:cNvSpPr>
            <a:spLocks noGrp="1"/>
          </p:cNvSpPr>
          <p:nvPr>
            <p:ph type="sldNum" sz="quarter" idx="12"/>
          </p:nvPr>
        </p:nvSpPr>
        <p:spPr/>
        <p:txBody>
          <a:bodyPr/>
          <a:lstStyle/>
          <a:p>
            <a:fld id="{08CF7B41-8972-4B54-B2ED-1FFF63F18177}" type="slidenum">
              <a:rPr lang="en-BE" smtClean="0"/>
              <a:t>109</a:t>
            </a:fld>
            <a:endParaRPr lang="en-BE"/>
          </a:p>
        </p:txBody>
      </p:sp>
    </p:spTree>
    <p:extLst>
      <p:ext uri="{BB962C8B-B14F-4D97-AF65-F5344CB8AC3E}">
        <p14:creationId xmlns:p14="http://schemas.microsoft.com/office/powerpoint/2010/main" val="161869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DA283-7758-496D-8C54-D2FFFBFDDBD2}"/>
              </a:ext>
            </a:extLst>
          </p:cNvPr>
          <p:cNvSpPr>
            <a:spLocks noGrp="1"/>
          </p:cNvSpPr>
          <p:nvPr>
            <p:ph type="title"/>
          </p:nvPr>
        </p:nvSpPr>
        <p:spPr/>
        <p:txBody>
          <a:bodyPr/>
          <a:lstStyle/>
          <a:p>
            <a:r>
              <a:rPr lang="en-US" dirty="0"/>
              <a:t>bagels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20DED00-3DA2-466B-8A13-FF75D27133F3}"/>
                  </a:ext>
                </a:extLst>
              </p:cNvPr>
              <p:cNvSpPr>
                <a:spLocks noGrp="1"/>
              </p:cNvSpPr>
              <p:nvPr>
                <p:ph idx="1"/>
              </p:nvPr>
            </p:nvSpPr>
            <p:spPr/>
            <p:txBody>
              <a:bodyPr/>
              <a:lstStyle/>
              <a:p>
                <a:r>
                  <a:rPr lang="en-US" dirty="0"/>
                  <a:t>Chris is ordering bagels for three friends he’s studying with, as well as one for himself. The bagel shop sells eight varieties of bagel. In how many ways can he choose the bagels to give to Jan, Tom, Olive, and himself?</a:t>
                </a:r>
                <a:br>
                  <a:rPr lang="en-US" dirty="0"/>
                </a:br>
                <a:br>
                  <a:rPr lang="en-US" dirty="0"/>
                </a:br>
                <a:r>
                  <a:rPr lang="en-US" dirty="0">
                    <a:solidFill>
                      <a:schemeClr val="bg1"/>
                    </a:solidFill>
                  </a:rPr>
                  <a:t>It matters who gets which bagel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ordered arrangement.</a:t>
                </a:r>
                <a:br>
                  <a:rPr lang="en-US" dirty="0"/>
                </a:br>
                <a:r>
                  <a:rPr lang="en-US" dirty="0">
                    <a:solidFill>
                      <a:schemeClr val="bg1"/>
                    </a:solidFill>
                  </a:rPr>
                  <a:t>Repetitions allowed.</a:t>
                </a:r>
              </a:p>
              <a:p>
                <a:pPr marL="0" indent="0" algn="ctr">
                  <a:buNone/>
                </a:pPr>
                <a:br>
                  <a:rPr lang="en-US" dirty="0"/>
                </a:br>
                <a14:m>
                  <m:oMath xmlns:m="http://schemas.openxmlformats.org/officeDocument/2006/math">
                    <m:r>
                      <a:rPr lang="en-US" b="0" i="1" smtClean="0">
                        <a:solidFill>
                          <a:schemeClr val="bg1"/>
                        </a:solidFill>
                        <a:latin typeface="Cambria Math" panose="02040503050406030204" pitchFamily="18" charset="0"/>
                      </a:rPr>
                      <m:t>8⋅8⋅8⋅8=</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8</m:t>
                        </m:r>
                      </m:e>
                      <m:sup>
                        <m:r>
                          <a:rPr lang="en-US" b="0" i="1" smtClean="0">
                            <a:solidFill>
                              <a:schemeClr val="bg1"/>
                            </a:solidFill>
                            <a:latin typeface="Cambria Math" panose="02040503050406030204" pitchFamily="18" charset="0"/>
                          </a:rPr>
                          <m:t>4</m:t>
                        </m:r>
                      </m:sup>
                    </m:sSup>
                  </m:oMath>
                </a14:m>
                <a:r>
                  <a:rPr lang="en-US" dirty="0">
                    <a:solidFill>
                      <a:schemeClr val="bg1"/>
                    </a:solidFill>
                  </a:rPr>
                  <a:t> </a:t>
                </a:r>
                <a:br>
                  <a:rPr lang="en-US" dirty="0">
                    <a:solidFill>
                      <a:schemeClr val="bg1"/>
                    </a:solidFill>
                  </a:rPr>
                </a:br>
                <a:r>
                  <a:rPr lang="nl-BE" dirty="0">
                    <a:solidFill>
                      <a:schemeClr val="bg1"/>
                    </a:solidFill>
                  </a:rPr>
                  <a:t>ways </a:t>
                </a:r>
                <a:r>
                  <a:rPr lang="nl-BE" dirty="0" err="1">
                    <a:solidFill>
                      <a:schemeClr val="bg1"/>
                    </a:solidFill>
                  </a:rPr>
                  <a:t>to</a:t>
                </a:r>
                <a:r>
                  <a:rPr lang="nl-BE" dirty="0">
                    <a:solidFill>
                      <a:schemeClr val="bg1"/>
                    </a:solidFill>
                  </a:rPr>
                  <a:t> </a:t>
                </a:r>
                <a:r>
                  <a:rPr lang="nl-BE" dirty="0" err="1">
                    <a:solidFill>
                      <a:schemeClr val="bg1"/>
                    </a:solidFill>
                  </a:rPr>
                  <a:t>choose</a:t>
                </a:r>
                <a:r>
                  <a:rPr lang="nl-BE" dirty="0">
                    <a:solidFill>
                      <a:schemeClr val="bg1"/>
                    </a:solidFill>
                  </a:rPr>
                  <a:t> </a:t>
                </a:r>
                <a:r>
                  <a:rPr lang="nl-BE" dirty="0" err="1">
                    <a:solidFill>
                      <a:schemeClr val="bg1"/>
                    </a:solidFill>
                  </a:rPr>
                  <a:t>the</a:t>
                </a:r>
                <a:r>
                  <a:rPr lang="nl-BE" dirty="0">
                    <a:solidFill>
                      <a:schemeClr val="bg1"/>
                    </a:solidFill>
                  </a:rPr>
                  <a:t> bagels</a:t>
                </a:r>
                <a:endParaRPr lang="en-US" dirty="0"/>
              </a:p>
            </p:txBody>
          </p:sp>
        </mc:Choice>
        <mc:Fallback>
          <p:sp>
            <p:nvSpPr>
              <p:cNvPr id="7" name="Content Placeholder 6">
                <a:extLst>
                  <a:ext uri="{FF2B5EF4-FFF2-40B4-BE49-F238E27FC236}">
                    <a16:creationId xmlns:a16="http://schemas.microsoft.com/office/drawing/2014/main" id="{720DED00-3DA2-466B-8A13-FF75D27133F3}"/>
                  </a:ext>
                </a:extLst>
              </p:cNvPr>
              <p:cNvSpPr>
                <a:spLocks noGrp="1" noRot="1" noChangeAspect="1" noMove="1" noResize="1" noEditPoints="1" noAdjustHandles="1" noChangeArrowheads="1" noChangeShapeType="1" noTextEdit="1"/>
              </p:cNvSpPr>
              <p:nvPr>
                <p:ph idx="1"/>
              </p:nvPr>
            </p:nvSpPr>
            <p:spPr>
              <a:blipFill>
                <a:blip r:embed="rId2"/>
                <a:stretch>
                  <a:fillRect l="-1043" t="-2381" r="-12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8A6044B-C26F-444B-9207-596C1056E2C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AA0C637-C072-4DAC-9430-24988137A701}"/>
              </a:ext>
            </a:extLst>
          </p:cNvPr>
          <p:cNvSpPr>
            <a:spLocks noGrp="1"/>
          </p:cNvSpPr>
          <p:nvPr>
            <p:ph type="sldNum" sz="quarter" idx="12"/>
          </p:nvPr>
        </p:nvSpPr>
        <p:spPr/>
        <p:txBody>
          <a:bodyPr/>
          <a:lstStyle/>
          <a:p>
            <a:fld id="{08CF7B41-8972-4B54-B2ED-1FFF63F18177}" type="slidenum">
              <a:rPr lang="en-BE" smtClean="0"/>
              <a:t>11</a:t>
            </a:fld>
            <a:endParaRPr lang="en-BE"/>
          </a:p>
        </p:txBody>
      </p:sp>
    </p:spTree>
    <p:extLst>
      <p:ext uri="{BB962C8B-B14F-4D97-AF65-F5344CB8AC3E}">
        <p14:creationId xmlns:p14="http://schemas.microsoft.com/office/powerpoint/2010/main" val="26231672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38227-175C-40A1-B6E4-2E7629F972F4}"/>
              </a:ext>
            </a:extLst>
          </p:cNvPr>
          <p:cNvSpPr>
            <a:spLocks noGrp="1"/>
          </p:cNvSpPr>
          <p:nvPr>
            <p:ph type="title"/>
          </p:nvPr>
        </p:nvSpPr>
        <p:spPr/>
        <p:txBody>
          <a:bodyPr/>
          <a:lstStyle/>
          <a:p>
            <a:r>
              <a:rPr lang="en-US" dirty="0"/>
              <a:t>Birthdays 1</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30A2E7C-ED5F-4ABE-9D8A-2195A840705A}"/>
                  </a:ext>
                </a:extLst>
              </p:cNvPr>
              <p:cNvSpPr>
                <a:spLocks noGrp="1"/>
              </p:cNvSpPr>
              <p:nvPr>
                <p:ph idx="1"/>
              </p:nvPr>
            </p:nvSpPr>
            <p:spPr>
              <a:xfrm>
                <a:off x="838200" y="1643063"/>
                <a:ext cx="10515600" cy="4533900"/>
              </a:xfrm>
            </p:spPr>
            <p:txBody>
              <a:bodyPr>
                <a:normAutofit lnSpcReduction="10000"/>
              </a:bodyPr>
              <a:lstStyle/>
              <a:p>
                <a:pPr algn="just"/>
                <a:r>
                  <a:rPr lang="en-US" dirty="0"/>
                  <a:t>What should be the minimal number of people in the class so that we can </a:t>
                </a:r>
                <a:r>
                  <a:rPr lang="en-US" i="1" dirty="0"/>
                  <a:t>guarantee</a:t>
                </a:r>
                <a:r>
                  <a:rPr lang="en-US" dirty="0"/>
                  <a:t> that at least two students were born in the same month?</a:t>
                </a:r>
              </a:p>
              <a:p>
                <a:pPr algn="just"/>
                <a:endParaRPr lang="en-US" sz="1500" dirty="0"/>
              </a:p>
              <a:p>
                <a:pPr marL="0" indent="0" algn="ctr">
                  <a:buNone/>
                </a:pPr>
                <a:r>
                  <a:rPr lang="en-US" dirty="0"/>
                  <a:t>Students = pigeons, 	months = holes</a:t>
                </a:r>
              </a:p>
              <a:p>
                <a:pPr marL="0" indent="0" algn="ctr">
                  <a:buNone/>
                </a:pPr>
                <a:endParaRPr lang="en-US" sz="400" dirty="0"/>
              </a:p>
              <a:p>
                <a:pPr marL="0" indent="0" algn="ctr">
                  <a:buNone/>
                </a:pP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=12</m:t>
                    </m:r>
                  </m:oMath>
                </a14:m>
                <a:r>
                  <a:rPr lang="en-US" dirty="0"/>
                  <a:t> months.</a:t>
                </a:r>
              </a:p>
              <a:p>
                <a:pPr marL="0" indent="0" algn="ctr">
                  <a:buNone/>
                </a:pPr>
                <a:endParaRPr lang="en-US" sz="1400" dirty="0"/>
              </a:p>
              <a:p>
                <a:pPr marL="0" indent="0" algn="ctr">
                  <a:buNone/>
                </a:pPr>
                <a:r>
                  <a:rPr lang="en-US" dirty="0"/>
                  <a:t>If there are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&gt;</m:t>
                    </m:r>
                    <m:r>
                      <a:rPr lang="en-US" b="0" i="1" smtClean="0">
                        <a:latin typeface="Cambria Math" panose="02040503050406030204" pitchFamily="18" charset="0"/>
                      </a:rPr>
                      <m:t>𝑘</m:t>
                    </m:r>
                  </m:oMath>
                </a14:m>
                <a:r>
                  <a:rPr lang="en-US" dirty="0"/>
                  <a:t> students, </a:t>
                </a:r>
                <a:br>
                  <a:rPr lang="en-US" dirty="0"/>
                </a:br>
                <a:r>
                  <a:rPr lang="en-US" dirty="0"/>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13</a:t>
                </a:r>
                <a:r>
                  <a:rPr lang="en-US" dirty="0">
                    <a:solidFill>
                      <a:schemeClr val="bg1"/>
                    </a:solidFill>
                  </a:rPr>
                  <a:t> students.</a:t>
                </a:r>
              </a:p>
            </p:txBody>
          </p:sp>
        </mc:Choice>
        <mc:Fallback>
          <p:sp>
            <p:nvSpPr>
              <p:cNvPr id="8" name="Content Placeholder 7">
                <a:extLst>
                  <a:ext uri="{FF2B5EF4-FFF2-40B4-BE49-F238E27FC236}">
                    <a16:creationId xmlns:a16="http://schemas.microsoft.com/office/drawing/2014/main" id="{730A2E7C-ED5F-4ABE-9D8A-2195A840705A}"/>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3096" r="-1159" b="-1480"/>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D0B735AD-7B03-4F78-8FE7-4B24CEE5EE50}"/>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AE020FBC-0895-45E1-95A8-B08934BA27C0}"/>
              </a:ext>
            </a:extLst>
          </p:cNvPr>
          <p:cNvSpPr>
            <a:spLocks noGrp="1"/>
          </p:cNvSpPr>
          <p:nvPr>
            <p:ph type="sldNum" sz="quarter" idx="12"/>
          </p:nvPr>
        </p:nvSpPr>
        <p:spPr/>
        <p:txBody>
          <a:bodyPr/>
          <a:lstStyle/>
          <a:p>
            <a:fld id="{08CF7B41-8972-4B54-B2ED-1FFF63F18177}" type="slidenum">
              <a:rPr lang="en-BE" smtClean="0"/>
              <a:t>110</a:t>
            </a:fld>
            <a:endParaRPr lang="en-BE"/>
          </a:p>
        </p:txBody>
      </p:sp>
    </p:spTree>
    <p:extLst>
      <p:ext uri="{BB962C8B-B14F-4D97-AF65-F5344CB8AC3E}">
        <p14:creationId xmlns:p14="http://schemas.microsoft.com/office/powerpoint/2010/main" val="2132704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638227-175C-40A1-B6E4-2E7629F972F4}"/>
              </a:ext>
            </a:extLst>
          </p:cNvPr>
          <p:cNvSpPr>
            <a:spLocks noGrp="1"/>
          </p:cNvSpPr>
          <p:nvPr>
            <p:ph type="title"/>
          </p:nvPr>
        </p:nvSpPr>
        <p:spPr/>
        <p:txBody>
          <a:bodyPr/>
          <a:lstStyle/>
          <a:p>
            <a:r>
              <a:rPr lang="en-US" dirty="0"/>
              <a:t>Birthdays 1</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730A2E7C-ED5F-4ABE-9D8A-2195A840705A}"/>
                  </a:ext>
                </a:extLst>
              </p:cNvPr>
              <p:cNvSpPr>
                <a:spLocks noGrp="1"/>
              </p:cNvSpPr>
              <p:nvPr>
                <p:ph idx="1"/>
              </p:nvPr>
            </p:nvSpPr>
            <p:spPr>
              <a:xfrm>
                <a:off x="838200" y="1643063"/>
                <a:ext cx="10515600" cy="4533900"/>
              </a:xfrm>
            </p:spPr>
            <p:txBody>
              <a:bodyPr>
                <a:normAutofit lnSpcReduction="10000"/>
              </a:bodyPr>
              <a:lstStyle/>
              <a:p>
                <a:pPr algn="just"/>
                <a:r>
                  <a:rPr lang="en-US" dirty="0"/>
                  <a:t>What should be the minimal number of people in the class so that we can </a:t>
                </a:r>
                <a:r>
                  <a:rPr lang="en-US" i="1" dirty="0"/>
                  <a:t>guarantee</a:t>
                </a:r>
                <a:r>
                  <a:rPr lang="en-US" dirty="0"/>
                  <a:t> that at least two students were born in the same month?</a:t>
                </a:r>
              </a:p>
              <a:p>
                <a:pPr algn="just"/>
                <a:endParaRPr lang="en-US" sz="1500" dirty="0"/>
              </a:p>
              <a:p>
                <a:pPr marL="0" indent="0" algn="ctr">
                  <a:buNone/>
                </a:pPr>
                <a:r>
                  <a:rPr lang="en-US" dirty="0"/>
                  <a:t>Students = pigeons, 	months = holes</a:t>
                </a:r>
              </a:p>
              <a:p>
                <a:pPr marL="0" indent="0" algn="ctr">
                  <a:buNone/>
                </a:pPr>
                <a:endParaRPr lang="en-US" sz="400" dirty="0"/>
              </a:p>
              <a:p>
                <a:pPr marL="0" indent="0" algn="ctr">
                  <a:buNone/>
                </a:pP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=12</m:t>
                    </m:r>
                  </m:oMath>
                </a14:m>
                <a:r>
                  <a:rPr lang="en-US" dirty="0"/>
                  <a:t> months.</a:t>
                </a:r>
              </a:p>
              <a:p>
                <a:pPr marL="0" indent="0" algn="ctr">
                  <a:buNone/>
                </a:pPr>
                <a:endParaRPr lang="en-US" sz="1400" dirty="0"/>
              </a:p>
              <a:p>
                <a:pPr marL="0" indent="0" algn="ctr">
                  <a:buNone/>
                </a:pPr>
                <a:r>
                  <a:rPr lang="en-US" dirty="0"/>
                  <a:t>If there are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&gt;</m:t>
                    </m:r>
                    <m:r>
                      <a:rPr lang="en-US" b="0" i="1" smtClean="0">
                        <a:latin typeface="Cambria Math" panose="02040503050406030204" pitchFamily="18" charset="0"/>
                      </a:rPr>
                      <m:t>𝑘</m:t>
                    </m:r>
                  </m:oMath>
                </a14:m>
                <a:r>
                  <a:rPr lang="en-US" dirty="0"/>
                  <a:t> students, </a:t>
                </a:r>
                <a:br>
                  <a:rPr lang="en-US" dirty="0"/>
                </a:br>
                <a:r>
                  <a:rPr lang="en-US" dirty="0"/>
                  <a:t>at least two of them are born in the same month.</a:t>
                </a:r>
              </a:p>
              <a:p>
                <a:pPr marL="0" indent="0" algn="ctr">
                  <a:buNone/>
                </a:pPr>
                <a:endParaRPr lang="en-US" sz="1400" dirty="0"/>
              </a:p>
              <a:p>
                <a:pPr marL="0" indent="0" algn="ctr">
                  <a:buNone/>
                </a:pPr>
                <a:r>
                  <a:rPr lang="en-US" dirty="0"/>
                  <a:t>Therefore, there must be at least </a:t>
                </a:r>
                <a:r>
                  <a:rPr lang="en-US" b="1" dirty="0"/>
                  <a:t>13</a:t>
                </a:r>
                <a:r>
                  <a:rPr lang="en-US" dirty="0"/>
                  <a:t> students.</a:t>
                </a:r>
              </a:p>
            </p:txBody>
          </p:sp>
        </mc:Choice>
        <mc:Fallback>
          <p:sp>
            <p:nvSpPr>
              <p:cNvPr id="8" name="Content Placeholder 7">
                <a:extLst>
                  <a:ext uri="{FF2B5EF4-FFF2-40B4-BE49-F238E27FC236}">
                    <a16:creationId xmlns:a16="http://schemas.microsoft.com/office/drawing/2014/main" id="{730A2E7C-ED5F-4ABE-9D8A-2195A840705A}"/>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3096" r="-1159" b="-1480"/>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D0B735AD-7B03-4F78-8FE7-4B24CEE5EE50}"/>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AE020FBC-0895-45E1-95A8-B08934BA27C0}"/>
              </a:ext>
            </a:extLst>
          </p:cNvPr>
          <p:cNvSpPr>
            <a:spLocks noGrp="1"/>
          </p:cNvSpPr>
          <p:nvPr>
            <p:ph type="sldNum" sz="quarter" idx="12"/>
          </p:nvPr>
        </p:nvSpPr>
        <p:spPr/>
        <p:txBody>
          <a:bodyPr/>
          <a:lstStyle/>
          <a:p>
            <a:fld id="{08CF7B41-8972-4B54-B2ED-1FFF63F18177}" type="slidenum">
              <a:rPr lang="en-BE" smtClean="0"/>
              <a:t>111</a:t>
            </a:fld>
            <a:endParaRPr lang="en-BE"/>
          </a:p>
        </p:txBody>
      </p:sp>
    </p:spTree>
    <p:extLst>
      <p:ext uri="{BB962C8B-B14F-4D97-AF65-F5344CB8AC3E}">
        <p14:creationId xmlns:p14="http://schemas.microsoft.com/office/powerpoint/2010/main" val="6678220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A9B8EC-8E14-4633-B5A0-523710249CB5}"/>
              </a:ext>
            </a:extLst>
          </p:cNvPr>
          <p:cNvSpPr>
            <a:spLocks noGrp="1"/>
          </p:cNvSpPr>
          <p:nvPr>
            <p:ph type="title"/>
          </p:nvPr>
        </p:nvSpPr>
        <p:spPr/>
        <p:txBody>
          <a:bodyPr/>
          <a:lstStyle/>
          <a:p>
            <a:r>
              <a:rPr lang="en-US" dirty="0"/>
              <a:t>Birthdays 2</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39F523-0067-4E09-A3E0-664410D9C4B2}"/>
                  </a:ext>
                </a:extLst>
              </p:cNvPr>
              <p:cNvSpPr>
                <a:spLocks noGrp="1"/>
              </p:cNvSpPr>
              <p:nvPr>
                <p:ph idx="1"/>
              </p:nvPr>
            </p:nvSpPr>
            <p:spPr/>
            <p:txBody>
              <a:bodyPr/>
              <a:lstStyle/>
              <a:p>
                <a:r>
                  <a:rPr lang="en-US" dirty="0"/>
                  <a:t>How many people there should be in the room to guarantee that two people have birthday on the same day?</a:t>
                </a:r>
              </a:p>
              <a:p>
                <a:pPr marL="0" indent="0" algn="ctr">
                  <a:buNone/>
                </a:pPr>
                <a:r>
                  <a:rPr lang="en-US" dirty="0">
                    <a:solidFill>
                      <a:schemeClr val="bg1"/>
                    </a:solidFill>
                  </a:rPr>
                  <a:t>People = pigeons, 		days = holes</a:t>
                </a:r>
              </a:p>
              <a:p>
                <a:pPr marL="0" indent="0" algn="ctr">
                  <a:buNone/>
                </a:pPr>
                <a:endParaRPr lang="en-US" sz="400" dirty="0"/>
              </a:p>
              <a:p>
                <a:pPr marL="0" indent="0" algn="ctr">
                  <a:buNone/>
                </a:pPr>
                <a:r>
                  <a:rPr lang="en-US" dirty="0">
                    <a:solidFill>
                      <a:schemeClr val="bg1"/>
                    </a:solidFill>
                  </a:rPr>
                  <a:t>There are </a:t>
                </a:r>
                <a14:m>
                  <m:oMath xmlns:m="http://schemas.openxmlformats.org/officeDocument/2006/math">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=366</m:t>
                    </m:r>
                  </m:oMath>
                </a14:m>
                <a:r>
                  <a:rPr lang="en-US" dirty="0">
                    <a:solidFill>
                      <a:schemeClr val="bg1"/>
                    </a:solidFill>
                  </a:rPr>
                  <a:t> days.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𝑘</m:t>
                    </m:r>
                  </m:oMath>
                </a14:m>
                <a:r>
                  <a:rPr lang="en-US" dirty="0">
                    <a:solidFill>
                      <a:schemeClr val="bg1"/>
                    </a:solidFill>
                  </a:rPr>
                  <a:t> people,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367</a:t>
                </a:r>
                <a:r>
                  <a:rPr lang="en-US" dirty="0">
                    <a:solidFill>
                      <a:schemeClr val="bg1"/>
                    </a:solidFill>
                  </a:rPr>
                  <a:t> people.</a:t>
                </a:r>
              </a:p>
              <a:p>
                <a:pPr marL="0" indent="0">
                  <a:buNone/>
                </a:pPr>
                <a:endParaRPr lang="en-BE" dirty="0"/>
              </a:p>
            </p:txBody>
          </p:sp>
        </mc:Choice>
        <mc:Fallback>
          <p:sp>
            <p:nvSpPr>
              <p:cNvPr id="7" name="Content Placeholder 6">
                <a:extLst>
                  <a:ext uri="{FF2B5EF4-FFF2-40B4-BE49-F238E27FC236}">
                    <a16:creationId xmlns:a16="http://schemas.microsoft.com/office/drawing/2014/main" id="{CB39F523-0067-4E09-A3E0-664410D9C4B2}"/>
                  </a:ext>
                </a:extLst>
              </p:cNvPr>
              <p:cNvSpPr>
                <a:spLocks noGrp="1" noRot="1" noChangeAspect="1" noMove="1" noResize="1" noEditPoints="1" noAdjustHandles="1" noChangeArrowheads="1" noChangeShapeType="1" noTextEdit="1"/>
              </p:cNvSpPr>
              <p:nvPr>
                <p:ph idx="1"/>
              </p:nvPr>
            </p:nvSpPr>
            <p:spPr>
              <a:blipFill>
                <a:blip r:embed="rId2"/>
                <a:stretch>
                  <a:fillRect l="-1043" t="-2381" r="-20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0338E88-9BE9-463F-A561-EB4314661C0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BC5DF5-A59F-4536-94BC-6FDF7F7898AD}"/>
              </a:ext>
            </a:extLst>
          </p:cNvPr>
          <p:cNvSpPr>
            <a:spLocks noGrp="1"/>
          </p:cNvSpPr>
          <p:nvPr>
            <p:ph type="sldNum" sz="quarter" idx="12"/>
          </p:nvPr>
        </p:nvSpPr>
        <p:spPr/>
        <p:txBody>
          <a:bodyPr/>
          <a:lstStyle/>
          <a:p>
            <a:fld id="{08CF7B41-8972-4B54-B2ED-1FFF63F18177}" type="slidenum">
              <a:rPr lang="en-BE" smtClean="0"/>
              <a:t>112</a:t>
            </a:fld>
            <a:endParaRPr lang="en-BE"/>
          </a:p>
        </p:txBody>
      </p:sp>
    </p:spTree>
    <p:extLst>
      <p:ext uri="{BB962C8B-B14F-4D97-AF65-F5344CB8AC3E}">
        <p14:creationId xmlns:p14="http://schemas.microsoft.com/office/powerpoint/2010/main" val="9095668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A9B8EC-8E14-4633-B5A0-523710249CB5}"/>
              </a:ext>
            </a:extLst>
          </p:cNvPr>
          <p:cNvSpPr>
            <a:spLocks noGrp="1"/>
          </p:cNvSpPr>
          <p:nvPr>
            <p:ph type="title"/>
          </p:nvPr>
        </p:nvSpPr>
        <p:spPr/>
        <p:txBody>
          <a:bodyPr/>
          <a:lstStyle/>
          <a:p>
            <a:r>
              <a:rPr lang="en-US" dirty="0"/>
              <a:t>Birthdays 2</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39F523-0067-4E09-A3E0-664410D9C4B2}"/>
                  </a:ext>
                </a:extLst>
              </p:cNvPr>
              <p:cNvSpPr>
                <a:spLocks noGrp="1"/>
              </p:cNvSpPr>
              <p:nvPr>
                <p:ph idx="1"/>
              </p:nvPr>
            </p:nvSpPr>
            <p:spPr/>
            <p:txBody>
              <a:bodyPr/>
              <a:lstStyle/>
              <a:p>
                <a:r>
                  <a:rPr lang="en-US" dirty="0"/>
                  <a:t>How many people there should be in the room to guarantee that two people have birthday on the same day?</a:t>
                </a:r>
              </a:p>
              <a:p>
                <a:pPr marL="0" indent="0" algn="ctr">
                  <a:buNone/>
                </a:pPr>
                <a:r>
                  <a:rPr lang="en-US" dirty="0"/>
                  <a:t>People = pigeons, 		days = holes</a:t>
                </a:r>
              </a:p>
              <a:p>
                <a:pPr marL="0" indent="0" algn="ctr">
                  <a:buNone/>
                </a:pPr>
                <a:endParaRPr lang="en-US" sz="400" dirty="0"/>
              </a:p>
              <a:p>
                <a:pPr marL="0" indent="0" algn="ctr">
                  <a:buNone/>
                </a:pPr>
                <a:r>
                  <a:rPr lang="en-US" dirty="0">
                    <a:solidFill>
                      <a:schemeClr val="bg1"/>
                    </a:solidFill>
                  </a:rPr>
                  <a:t>There are </a:t>
                </a:r>
                <a14:m>
                  <m:oMath xmlns:m="http://schemas.openxmlformats.org/officeDocument/2006/math">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=366</m:t>
                    </m:r>
                  </m:oMath>
                </a14:m>
                <a:r>
                  <a:rPr lang="en-US" dirty="0">
                    <a:solidFill>
                      <a:schemeClr val="bg1"/>
                    </a:solidFill>
                  </a:rPr>
                  <a:t> days.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𝑘</m:t>
                    </m:r>
                  </m:oMath>
                </a14:m>
                <a:r>
                  <a:rPr lang="en-US" dirty="0">
                    <a:solidFill>
                      <a:schemeClr val="bg1"/>
                    </a:solidFill>
                  </a:rPr>
                  <a:t> people,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367</a:t>
                </a:r>
                <a:r>
                  <a:rPr lang="en-US" dirty="0">
                    <a:solidFill>
                      <a:schemeClr val="bg1"/>
                    </a:solidFill>
                  </a:rPr>
                  <a:t> people.</a:t>
                </a:r>
              </a:p>
              <a:p>
                <a:pPr marL="0" indent="0">
                  <a:buNone/>
                </a:pPr>
                <a:endParaRPr lang="en-BE" dirty="0"/>
              </a:p>
            </p:txBody>
          </p:sp>
        </mc:Choice>
        <mc:Fallback>
          <p:sp>
            <p:nvSpPr>
              <p:cNvPr id="7" name="Content Placeholder 6">
                <a:extLst>
                  <a:ext uri="{FF2B5EF4-FFF2-40B4-BE49-F238E27FC236}">
                    <a16:creationId xmlns:a16="http://schemas.microsoft.com/office/drawing/2014/main" id="{CB39F523-0067-4E09-A3E0-664410D9C4B2}"/>
                  </a:ext>
                </a:extLst>
              </p:cNvPr>
              <p:cNvSpPr>
                <a:spLocks noGrp="1" noRot="1" noChangeAspect="1" noMove="1" noResize="1" noEditPoints="1" noAdjustHandles="1" noChangeArrowheads="1" noChangeShapeType="1" noTextEdit="1"/>
              </p:cNvSpPr>
              <p:nvPr>
                <p:ph idx="1"/>
              </p:nvPr>
            </p:nvSpPr>
            <p:spPr>
              <a:blipFill>
                <a:blip r:embed="rId2"/>
                <a:stretch>
                  <a:fillRect l="-1043" t="-2381" r="-20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0338E88-9BE9-463F-A561-EB4314661C0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BC5DF5-A59F-4536-94BC-6FDF7F7898AD}"/>
              </a:ext>
            </a:extLst>
          </p:cNvPr>
          <p:cNvSpPr>
            <a:spLocks noGrp="1"/>
          </p:cNvSpPr>
          <p:nvPr>
            <p:ph type="sldNum" sz="quarter" idx="12"/>
          </p:nvPr>
        </p:nvSpPr>
        <p:spPr/>
        <p:txBody>
          <a:bodyPr/>
          <a:lstStyle/>
          <a:p>
            <a:fld id="{08CF7B41-8972-4B54-B2ED-1FFF63F18177}" type="slidenum">
              <a:rPr lang="en-BE" smtClean="0"/>
              <a:t>113</a:t>
            </a:fld>
            <a:endParaRPr lang="en-BE"/>
          </a:p>
        </p:txBody>
      </p:sp>
    </p:spTree>
    <p:extLst>
      <p:ext uri="{BB962C8B-B14F-4D97-AF65-F5344CB8AC3E}">
        <p14:creationId xmlns:p14="http://schemas.microsoft.com/office/powerpoint/2010/main" val="207224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A9B8EC-8E14-4633-B5A0-523710249CB5}"/>
              </a:ext>
            </a:extLst>
          </p:cNvPr>
          <p:cNvSpPr>
            <a:spLocks noGrp="1"/>
          </p:cNvSpPr>
          <p:nvPr>
            <p:ph type="title"/>
          </p:nvPr>
        </p:nvSpPr>
        <p:spPr/>
        <p:txBody>
          <a:bodyPr/>
          <a:lstStyle/>
          <a:p>
            <a:r>
              <a:rPr lang="en-US" dirty="0"/>
              <a:t>Birthdays 2</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39F523-0067-4E09-A3E0-664410D9C4B2}"/>
                  </a:ext>
                </a:extLst>
              </p:cNvPr>
              <p:cNvSpPr>
                <a:spLocks noGrp="1"/>
              </p:cNvSpPr>
              <p:nvPr>
                <p:ph idx="1"/>
              </p:nvPr>
            </p:nvSpPr>
            <p:spPr/>
            <p:txBody>
              <a:bodyPr/>
              <a:lstStyle/>
              <a:p>
                <a:r>
                  <a:rPr lang="en-US" dirty="0"/>
                  <a:t>How many people there should be in the room to guarantee that two people have birthday on the same day?</a:t>
                </a:r>
              </a:p>
              <a:p>
                <a:pPr marL="0" indent="0" algn="ctr">
                  <a:buNone/>
                </a:pPr>
                <a:r>
                  <a:rPr lang="en-US" dirty="0"/>
                  <a:t>People = pigeons, 		days = holes</a:t>
                </a:r>
              </a:p>
              <a:p>
                <a:pPr marL="0" indent="0" algn="ctr">
                  <a:buNone/>
                </a:pPr>
                <a:endParaRPr lang="en-US" sz="400" dirty="0"/>
              </a:p>
              <a:p>
                <a:pPr marL="0" indent="0" algn="ctr">
                  <a:buNone/>
                </a:pPr>
                <a:r>
                  <a:rPr lang="en-US" dirty="0"/>
                  <a:t>There are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=366</m:t>
                    </m:r>
                  </m:oMath>
                </a14:m>
                <a:r>
                  <a:rPr lang="en-US" dirty="0"/>
                  <a:t> days.</a:t>
                </a:r>
              </a:p>
              <a:p>
                <a:pPr marL="0" indent="0" algn="ctr">
                  <a:buNone/>
                </a:pPr>
                <a:endParaRPr lang="en-US" sz="1400" dirty="0"/>
              </a:p>
              <a:p>
                <a:pPr marL="0" indent="0" algn="ctr">
                  <a:buNone/>
                </a:pPr>
                <a:r>
                  <a:rPr lang="en-US" dirty="0">
                    <a:solidFill>
                      <a:schemeClr val="bg1"/>
                    </a:solidFill>
                  </a:rPr>
                  <a:t>If there are </a:t>
                </a:r>
                <a14:m>
                  <m:oMath xmlns:m="http://schemas.openxmlformats.org/officeDocument/2006/math">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𝑘</m:t>
                    </m:r>
                  </m:oMath>
                </a14:m>
                <a:r>
                  <a:rPr lang="en-US" dirty="0">
                    <a:solidFill>
                      <a:schemeClr val="bg1"/>
                    </a:solidFill>
                  </a:rPr>
                  <a:t> people, </a:t>
                </a:r>
                <a:br>
                  <a:rPr lang="en-US" dirty="0">
                    <a:solidFill>
                      <a:schemeClr val="bg1"/>
                    </a:solidFill>
                  </a:rPr>
                </a:br>
                <a:r>
                  <a:rPr lang="en-US" dirty="0">
                    <a:solidFill>
                      <a:schemeClr val="bg1"/>
                    </a:solidFill>
                  </a:rPr>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367</a:t>
                </a:r>
                <a:r>
                  <a:rPr lang="en-US" dirty="0">
                    <a:solidFill>
                      <a:schemeClr val="bg1"/>
                    </a:solidFill>
                  </a:rPr>
                  <a:t> people.</a:t>
                </a:r>
              </a:p>
              <a:p>
                <a:pPr marL="0" indent="0">
                  <a:buNone/>
                </a:pPr>
                <a:endParaRPr lang="en-BE" dirty="0"/>
              </a:p>
            </p:txBody>
          </p:sp>
        </mc:Choice>
        <mc:Fallback>
          <p:sp>
            <p:nvSpPr>
              <p:cNvPr id="7" name="Content Placeholder 6">
                <a:extLst>
                  <a:ext uri="{FF2B5EF4-FFF2-40B4-BE49-F238E27FC236}">
                    <a16:creationId xmlns:a16="http://schemas.microsoft.com/office/drawing/2014/main" id="{CB39F523-0067-4E09-A3E0-664410D9C4B2}"/>
                  </a:ext>
                </a:extLst>
              </p:cNvPr>
              <p:cNvSpPr>
                <a:spLocks noGrp="1" noRot="1" noChangeAspect="1" noMove="1" noResize="1" noEditPoints="1" noAdjustHandles="1" noChangeArrowheads="1" noChangeShapeType="1" noTextEdit="1"/>
              </p:cNvSpPr>
              <p:nvPr>
                <p:ph idx="1"/>
              </p:nvPr>
            </p:nvSpPr>
            <p:spPr>
              <a:blipFill>
                <a:blip r:embed="rId2"/>
                <a:stretch>
                  <a:fillRect l="-1043" t="-2381" r="-20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0338E88-9BE9-463F-A561-EB4314661C0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BC5DF5-A59F-4536-94BC-6FDF7F7898AD}"/>
              </a:ext>
            </a:extLst>
          </p:cNvPr>
          <p:cNvSpPr>
            <a:spLocks noGrp="1"/>
          </p:cNvSpPr>
          <p:nvPr>
            <p:ph type="sldNum" sz="quarter" idx="12"/>
          </p:nvPr>
        </p:nvSpPr>
        <p:spPr/>
        <p:txBody>
          <a:bodyPr/>
          <a:lstStyle/>
          <a:p>
            <a:fld id="{08CF7B41-8972-4B54-B2ED-1FFF63F18177}" type="slidenum">
              <a:rPr lang="en-BE" smtClean="0"/>
              <a:t>114</a:t>
            </a:fld>
            <a:endParaRPr lang="en-BE"/>
          </a:p>
        </p:txBody>
      </p:sp>
    </p:spTree>
    <p:extLst>
      <p:ext uri="{BB962C8B-B14F-4D97-AF65-F5344CB8AC3E}">
        <p14:creationId xmlns:p14="http://schemas.microsoft.com/office/powerpoint/2010/main" val="35560858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A9B8EC-8E14-4633-B5A0-523710249CB5}"/>
              </a:ext>
            </a:extLst>
          </p:cNvPr>
          <p:cNvSpPr>
            <a:spLocks noGrp="1"/>
          </p:cNvSpPr>
          <p:nvPr>
            <p:ph type="title"/>
          </p:nvPr>
        </p:nvSpPr>
        <p:spPr/>
        <p:txBody>
          <a:bodyPr/>
          <a:lstStyle/>
          <a:p>
            <a:r>
              <a:rPr lang="en-US" dirty="0"/>
              <a:t>Birthdays 2</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39F523-0067-4E09-A3E0-664410D9C4B2}"/>
                  </a:ext>
                </a:extLst>
              </p:cNvPr>
              <p:cNvSpPr>
                <a:spLocks noGrp="1"/>
              </p:cNvSpPr>
              <p:nvPr>
                <p:ph idx="1"/>
              </p:nvPr>
            </p:nvSpPr>
            <p:spPr/>
            <p:txBody>
              <a:bodyPr/>
              <a:lstStyle/>
              <a:p>
                <a:r>
                  <a:rPr lang="en-US" dirty="0"/>
                  <a:t>How many people there should be in the room to guarantee that two people have birthday on the same day?</a:t>
                </a:r>
              </a:p>
              <a:p>
                <a:pPr marL="0" indent="0" algn="ctr">
                  <a:buNone/>
                </a:pPr>
                <a:r>
                  <a:rPr lang="en-US" dirty="0"/>
                  <a:t>People = pigeons, 		days = holes</a:t>
                </a:r>
              </a:p>
              <a:p>
                <a:pPr marL="0" indent="0" algn="ctr">
                  <a:buNone/>
                </a:pPr>
                <a:endParaRPr lang="en-US" sz="400" dirty="0"/>
              </a:p>
              <a:p>
                <a:pPr marL="0" indent="0" algn="ctr">
                  <a:buNone/>
                </a:pPr>
                <a:r>
                  <a:rPr lang="en-US" dirty="0"/>
                  <a:t>There are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=366</m:t>
                    </m:r>
                  </m:oMath>
                </a14:m>
                <a:r>
                  <a:rPr lang="en-US" dirty="0"/>
                  <a:t> days.</a:t>
                </a:r>
              </a:p>
              <a:p>
                <a:pPr marL="0" indent="0" algn="ctr">
                  <a:buNone/>
                </a:pPr>
                <a:endParaRPr lang="en-US" sz="1400" dirty="0"/>
              </a:p>
              <a:p>
                <a:pPr marL="0" indent="0" algn="ctr">
                  <a:buNone/>
                </a:pPr>
                <a:r>
                  <a:rPr lang="en-US" dirty="0"/>
                  <a:t>If there are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&gt;</m:t>
                    </m:r>
                    <m:r>
                      <a:rPr lang="en-US" i="1">
                        <a:latin typeface="Cambria Math" panose="02040503050406030204" pitchFamily="18" charset="0"/>
                      </a:rPr>
                      <m:t>𝑘</m:t>
                    </m:r>
                  </m:oMath>
                </a14:m>
                <a:r>
                  <a:rPr lang="en-US" dirty="0"/>
                  <a:t> people, </a:t>
                </a:r>
                <a:br>
                  <a:rPr lang="en-US" dirty="0"/>
                </a:br>
                <a:r>
                  <a:rPr lang="en-US" dirty="0"/>
                  <a:t>at least two of them are born in the same month.</a:t>
                </a:r>
              </a:p>
              <a:p>
                <a:pPr marL="0" indent="0" algn="ctr">
                  <a:buNone/>
                </a:pPr>
                <a:endParaRPr lang="en-US" sz="1400" dirty="0"/>
              </a:p>
              <a:p>
                <a:pPr marL="0" indent="0" algn="ctr">
                  <a:buNone/>
                </a:pPr>
                <a:r>
                  <a:rPr lang="en-US" dirty="0">
                    <a:solidFill>
                      <a:schemeClr val="bg1"/>
                    </a:solidFill>
                  </a:rPr>
                  <a:t>Therefore, there must be at least </a:t>
                </a:r>
                <a:r>
                  <a:rPr lang="en-US" b="1" dirty="0">
                    <a:solidFill>
                      <a:schemeClr val="bg1"/>
                    </a:solidFill>
                  </a:rPr>
                  <a:t>367</a:t>
                </a:r>
                <a:r>
                  <a:rPr lang="en-US" dirty="0">
                    <a:solidFill>
                      <a:schemeClr val="bg1"/>
                    </a:solidFill>
                  </a:rPr>
                  <a:t> people.</a:t>
                </a:r>
              </a:p>
              <a:p>
                <a:pPr marL="0" indent="0">
                  <a:buNone/>
                </a:pPr>
                <a:endParaRPr lang="en-BE" dirty="0"/>
              </a:p>
            </p:txBody>
          </p:sp>
        </mc:Choice>
        <mc:Fallback>
          <p:sp>
            <p:nvSpPr>
              <p:cNvPr id="7" name="Content Placeholder 6">
                <a:extLst>
                  <a:ext uri="{FF2B5EF4-FFF2-40B4-BE49-F238E27FC236}">
                    <a16:creationId xmlns:a16="http://schemas.microsoft.com/office/drawing/2014/main" id="{CB39F523-0067-4E09-A3E0-664410D9C4B2}"/>
                  </a:ext>
                </a:extLst>
              </p:cNvPr>
              <p:cNvSpPr>
                <a:spLocks noGrp="1" noRot="1" noChangeAspect="1" noMove="1" noResize="1" noEditPoints="1" noAdjustHandles="1" noChangeArrowheads="1" noChangeShapeType="1" noTextEdit="1"/>
              </p:cNvSpPr>
              <p:nvPr>
                <p:ph idx="1"/>
              </p:nvPr>
            </p:nvSpPr>
            <p:spPr>
              <a:blipFill>
                <a:blip r:embed="rId2"/>
                <a:stretch>
                  <a:fillRect l="-1043" t="-2381" r="-20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0338E88-9BE9-463F-A561-EB4314661C0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BC5DF5-A59F-4536-94BC-6FDF7F7898AD}"/>
              </a:ext>
            </a:extLst>
          </p:cNvPr>
          <p:cNvSpPr>
            <a:spLocks noGrp="1"/>
          </p:cNvSpPr>
          <p:nvPr>
            <p:ph type="sldNum" sz="quarter" idx="12"/>
          </p:nvPr>
        </p:nvSpPr>
        <p:spPr/>
        <p:txBody>
          <a:bodyPr/>
          <a:lstStyle/>
          <a:p>
            <a:fld id="{08CF7B41-8972-4B54-B2ED-1FFF63F18177}" type="slidenum">
              <a:rPr lang="en-BE" smtClean="0"/>
              <a:t>115</a:t>
            </a:fld>
            <a:endParaRPr lang="en-BE"/>
          </a:p>
        </p:txBody>
      </p:sp>
    </p:spTree>
    <p:extLst>
      <p:ext uri="{BB962C8B-B14F-4D97-AF65-F5344CB8AC3E}">
        <p14:creationId xmlns:p14="http://schemas.microsoft.com/office/powerpoint/2010/main" val="9687568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A9B8EC-8E14-4633-B5A0-523710249CB5}"/>
              </a:ext>
            </a:extLst>
          </p:cNvPr>
          <p:cNvSpPr>
            <a:spLocks noGrp="1"/>
          </p:cNvSpPr>
          <p:nvPr>
            <p:ph type="title"/>
          </p:nvPr>
        </p:nvSpPr>
        <p:spPr/>
        <p:txBody>
          <a:bodyPr/>
          <a:lstStyle/>
          <a:p>
            <a:r>
              <a:rPr lang="en-US" dirty="0"/>
              <a:t>Birthdays 2</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39F523-0067-4E09-A3E0-664410D9C4B2}"/>
                  </a:ext>
                </a:extLst>
              </p:cNvPr>
              <p:cNvSpPr>
                <a:spLocks noGrp="1"/>
              </p:cNvSpPr>
              <p:nvPr>
                <p:ph idx="1"/>
              </p:nvPr>
            </p:nvSpPr>
            <p:spPr/>
            <p:txBody>
              <a:bodyPr/>
              <a:lstStyle/>
              <a:p>
                <a:r>
                  <a:rPr lang="en-US" dirty="0"/>
                  <a:t>How many people there should be in the room to guarantee that two people have birthday on the same day?</a:t>
                </a:r>
              </a:p>
              <a:p>
                <a:pPr marL="0" indent="0" algn="ctr">
                  <a:buNone/>
                </a:pPr>
                <a:r>
                  <a:rPr lang="en-US" dirty="0"/>
                  <a:t>People = pigeons, 		days = holes</a:t>
                </a:r>
              </a:p>
              <a:p>
                <a:pPr marL="0" indent="0" algn="ctr">
                  <a:buNone/>
                </a:pPr>
                <a:endParaRPr lang="en-US" sz="400" dirty="0"/>
              </a:p>
              <a:p>
                <a:pPr marL="0" indent="0" algn="ctr">
                  <a:buNone/>
                </a:pPr>
                <a:r>
                  <a:rPr lang="en-US" dirty="0"/>
                  <a:t>There are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=366</m:t>
                    </m:r>
                  </m:oMath>
                </a14:m>
                <a:r>
                  <a:rPr lang="en-US" dirty="0"/>
                  <a:t> days.</a:t>
                </a:r>
              </a:p>
              <a:p>
                <a:pPr marL="0" indent="0" algn="ctr">
                  <a:buNone/>
                </a:pPr>
                <a:endParaRPr lang="en-US" sz="1400" dirty="0"/>
              </a:p>
              <a:p>
                <a:pPr marL="0" indent="0" algn="ctr">
                  <a:buNone/>
                </a:pPr>
                <a:r>
                  <a:rPr lang="en-US" dirty="0"/>
                  <a:t>If there are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&gt;</m:t>
                    </m:r>
                    <m:r>
                      <a:rPr lang="en-US" i="1">
                        <a:latin typeface="Cambria Math" panose="02040503050406030204" pitchFamily="18" charset="0"/>
                      </a:rPr>
                      <m:t>𝑘</m:t>
                    </m:r>
                  </m:oMath>
                </a14:m>
                <a:r>
                  <a:rPr lang="en-US" dirty="0"/>
                  <a:t> people, </a:t>
                </a:r>
                <a:br>
                  <a:rPr lang="en-US" dirty="0"/>
                </a:br>
                <a:r>
                  <a:rPr lang="en-US" dirty="0"/>
                  <a:t>at least two of them are born in the same month.</a:t>
                </a:r>
              </a:p>
              <a:p>
                <a:pPr marL="0" indent="0" algn="ctr">
                  <a:buNone/>
                </a:pPr>
                <a:endParaRPr lang="en-US" sz="1400" dirty="0"/>
              </a:p>
              <a:p>
                <a:pPr marL="0" indent="0" algn="ctr">
                  <a:buNone/>
                </a:pPr>
                <a:r>
                  <a:rPr lang="en-US" dirty="0"/>
                  <a:t>Therefore, there must be at least </a:t>
                </a:r>
                <a:r>
                  <a:rPr lang="en-US" b="1" dirty="0"/>
                  <a:t>367</a:t>
                </a:r>
                <a:r>
                  <a:rPr lang="en-US" dirty="0"/>
                  <a:t> people.</a:t>
                </a:r>
              </a:p>
              <a:p>
                <a:pPr marL="0" indent="0">
                  <a:buNone/>
                </a:pPr>
                <a:endParaRPr lang="en-BE" dirty="0"/>
              </a:p>
            </p:txBody>
          </p:sp>
        </mc:Choice>
        <mc:Fallback>
          <p:sp>
            <p:nvSpPr>
              <p:cNvPr id="7" name="Content Placeholder 6">
                <a:extLst>
                  <a:ext uri="{FF2B5EF4-FFF2-40B4-BE49-F238E27FC236}">
                    <a16:creationId xmlns:a16="http://schemas.microsoft.com/office/drawing/2014/main" id="{CB39F523-0067-4E09-A3E0-664410D9C4B2}"/>
                  </a:ext>
                </a:extLst>
              </p:cNvPr>
              <p:cNvSpPr>
                <a:spLocks noGrp="1" noRot="1" noChangeAspect="1" noMove="1" noResize="1" noEditPoints="1" noAdjustHandles="1" noChangeArrowheads="1" noChangeShapeType="1" noTextEdit="1"/>
              </p:cNvSpPr>
              <p:nvPr>
                <p:ph idx="1"/>
              </p:nvPr>
            </p:nvSpPr>
            <p:spPr>
              <a:blipFill>
                <a:blip r:embed="rId2"/>
                <a:stretch>
                  <a:fillRect l="-1043" t="-2381" r="-20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0338E88-9BE9-463F-A561-EB4314661C0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84BC5DF5-A59F-4536-94BC-6FDF7F7898AD}"/>
              </a:ext>
            </a:extLst>
          </p:cNvPr>
          <p:cNvSpPr>
            <a:spLocks noGrp="1"/>
          </p:cNvSpPr>
          <p:nvPr>
            <p:ph type="sldNum" sz="quarter" idx="12"/>
          </p:nvPr>
        </p:nvSpPr>
        <p:spPr/>
        <p:txBody>
          <a:bodyPr/>
          <a:lstStyle/>
          <a:p>
            <a:fld id="{08CF7B41-8972-4B54-B2ED-1FFF63F18177}" type="slidenum">
              <a:rPr lang="en-BE" smtClean="0"/>
              <a:t>116</a:t>
            </a:fld>
            <a:endParaRPr lang="en-BE"/>
          </a:p>
        </p:txBody>
      </p:sp>
    </p:spTree>
    <p:extLst>
      <p:ext uri="{BB962C8B-B14F-4D97-AF65-F5344CB8AC3E}">
        <p14:creationId xmlns:p14="http://schemas.microsoft.com/office/powerpoint/2010/main" val="1500412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1A79-D778-4547-BB6F-D0EE47BA1315}"/>
              </a:ext>
            </a:extLst>
          </p:cNvPr>
          <p:cNvSpPr>
            <a:spLocks noGrp="1"/>
          </p:cNvSpPr>
          <p:nvPr>
            <p:ph type="title"/>
          </p:nvPr>
        </p:nvSpPr>
        <p:spPr/>
        <p:txBody>
          <a:bodyPr/>
          <a:lstStyle/>
          <a:p>
            <a:r>
              <a:rPr lang="en-US" dirty="0"/>
              <a:t>numbers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13EFF8-228E-4AB5-B4DA-B462FC4841ED}"/>
                  </a:ext>
                </a:extLst>
              </p:cNvPr>
              <p:cNvSpPr>
                <a:spLocks noGrp="1"/>
              </p:cNvSpPr>
              <p:nvPr>
                <p:ph idx="1"/>
              </p:nvPr>
            </p:nvSpPr>
            <p:spPr>
              <a:xfrm>
                <a:off x="838200" y="1643062"/>
                <a:ext cx="10515600" cy="4713287"/>
              </a:xfrm>
            </p:spPr>
            <p:txBody>
              <a:bodyPr>
                <a:normAutofit/>
              </a:bodyPr>
              <a:lstStyle/>
              <a:p>
                <a:r>
                  <a:rPr lang="en-US" dirty="0"/>
                  <a:t>Prove that if seven distinct numbers are selected from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1,2,…,11</m:t>
                    </m:r>
                    <m:r>
                      <a:rPr lang="en-US" i="1" dirty="0" smtClean="0">
                        <a:latin typeface="Cambria Math" panose="02040503050406030204" pitchFamily="18" charset="0"/>
                      </a:rPr>
                      <m:t>}</m:t>
                    </m:r>
                  </m:oMath>
                </a14:m>
                <a:r>
                  <a:rPr lang="en-US" dirty="0"/>
                  <a:t>, then some two of these numbers sum to </a:t>
                </a:r>
                <a14:m>
                  <m:oMath xmlns:m="http://schemas.openxmlformats.org/officeDocument/2006/math">
                    <m:r>
                      <a:rPr lang="en-US" i="1" dirty="0" smtClean="0">
                        <a:latin typeface="Cambria Math" panose="02040503050406030204" pitchFamily="18" charset="0"/>
                      </a:rPr>
                      <m:t>12</m:t>
                    </m:r>
                  </m:oMath>
                </a14:m>
                <a:r>
                  <a:rPr lang="en-US" dirty="0"/>
                  <a:t>.</a:t>
                </a:r>
                <a:br>
                  <a:rPr lang="en-US" dirty="0"/>
                </a:br>
                <a:br>
                  <a:rPr lang="en-US" dirty="0"/>
                </a:br>
                <a:r>
                  <a:rPr lang="en-US" dirty="0">
                    <a:solidFill>
                      <a:schemeClr val="bg1"/>
                    </a:solidFill>
                  </a:rPr>
                  <a:t>We can split the numbers into the following sets:</a:t>
                </a:r>
              </a:p>
              <a:p>
                <a:endParaRPr lang="en-US" sz="700" dirty="0">
                  <a:solidFill>
                    <a:schemeClr val="bg1"/>
                  </a:solidFill>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1, 11</m:t>
                          </m:r>
                        </m:e>
                      </m:d>
                      <m:r>
                        <a:rPr lang="en-US"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2, 10</m:t>
                          </m:r>
                        </m:e>
                      </m:d>
                      <m:r>
                        <a:rPr lang="en-US"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3, 9</m:t>
                          </m:r>
                        </m:e>
                      </m:d>
                      <m:r>
                        <a:rPr lang="en-US"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4, 8</m:t>
                          </m:r>
                        </m:e>
                      </m:d>
                      <m:r>
                        <a:rPr lang="en-US"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 </m:t>
                      </m:r>
                      <m:d>
                        <m:dPr>
                          <m:begChr m:val="{"/>
                          <m:endChr m:val="}"/>
                          <m:ctrlPr>
                            <a:rPr lang="en-US"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5, 7</m:t>
                          </m:r>
                        </m:e>
                      </m:d>
                      <m:r>
                        <a:rPr lang="en-US"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rPr>
                        <m:t> </m:t>
                      </m:r>
                      <m:r>
                        <a:rPr lang="en-US" i="1" dirty="0" smtClean="0">
                          <a:solidFill>
                            <a:schemeClr val="bg1"/>
                          </a:solidFill>
                          <a:latin typeface="Cambria Math" panose="02040503050406030204" pitchFamily="18" charset="0"/>
                        </a:rPr>
                        <m:t>{6}</m:t>
                      </m:r>
                    </m:oMath>
                  </m:oMathPara>
                </a14:m>
                <a:endParaRPr lang="en-US" dirty="0">
                  <a:solidFill>
                    <a:schemeClr val="bg1"/>
                  </a:solidFill>
                </a:endParaRPr>
              </a:p>
              <a:p>
                <a:pPr marL="0" indent="0" algn="ctr">
                  <a:buNone/>
                </a:pPr>
                <a:endParaRPr lang="en-US" sz="1000" dirty="0"/>
              </a:p>
              <a:p>
                <a:pPr marL="0" indent="0" algn="ctr">
                  <a:buNone/>
                </a:pPr>
                <a:r>
                  <a:rPr lang="en-US" dirty="0">
                    <a:solidFill>
                      <a:schemeClr val="bg1"/>
                    </a:solidFill>
                  </a:rPr>
                  <a:t>Those are our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=6</m:t>
                    </m:r>
                  </m:oMath>
                </a14:m>
                <a:r>
                  <a:rPr lang="en-US" dirty="0">
                    <a:solidFill>
                      <a:schemeClr val="bg1"/>
                    </a:solidFill>
                  </a:rPr>
                  <a:t> holes.</a:t>
                </a:r>
                <a:br>
                  <a:rPr lang="en-US" dirty="0"/>
                </a:br>
                <a:br>
                  <a:rPr lang="en-US" sz="1800" dirty="0"/>
                </a:b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=7&gt;</m:t>
                    </m:r>
                    <m:r>
                      <a:rPr lang="en-US" b="0" i="1" smtClean="0">
                        <a:solidFill>
                          <a:schemeClr val="bg1"/>
                        </a:solidFill>
                        <a:latin typeface="Cambria Math" panose="02040503050406030204" pitchFamily="18" charset="0"/>
                      </a:rPr>
                      <m:t>𝑘</m:t>
                    </m:r>
                  </m:oMath>
                </a14:m>
                <a:r>
                  <a:rPr lang="en-US" dirty="0">
                    <a:solidFill>
                      <a:schemeClr val="bg1"/>
                    </a:solidFill>
                  </a:rPr>
                  <a:t> numbers are selected. </a:t>
                </a:r>
                <a:br>
                  <a:rPr lang="en-US" dirty="0"/>
                </a:br>
                <a:br>
                  <a:rPr lang="en-US" sz="1800" dirty="0"/>
                </a:br>
                <a:r>
                  <a:rPr lang="en-US" dirty="0">
                    <a:solidFill>
                      <a:schemeClr val="bg1"/>
                    </a:solidFill>
                  </a:rPr>
                  <a:t>At least two of them will belong to the same set, meaning that at least two of them will sum up to 12.</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413EFF8-228E-4AB5-B4DA-B462FC4841ED}"/>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1333" b="-245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1BD6CCF-736A-4DD7-B778-C2837553F30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86AC819-B64C-4F47-BDBA-51FAAFD514D0}"/>
              </a:ext>
            </a:extLst>
          </p:cNvPr>
          <p:cNvSpPr>
            <a:spLocks noGrp="1"/>
          </p:cNvSpPr>
          <p:nvPr>
            <p:ph type="sldNum" sz="quarter" idx="12"/>
          </p:nvPr>
        </p:nvSpPr>
        <p:spPr/>
        <p:txBody>
          <a:bodyPr/>
          <a:lstStyle/>
          <a:p>
            <a:fld id="{08CF7B41-8972-4B54-B2ED-1FFF63F18177}" type="slidenum">
              <a:rPr lang="en-BE" smtClean="0"/>
              <a:t>117</a:t>
            </a:fld>
            <a:endParaRPr lang="en-BE"/>
          </a:p>
        </p:txBody>
      </p:sp>
    </p:spTree>
    <p:extLst>
      <p:ext uri="{BB962C8B-B14F-4D97-AF65-F5344CB8AC3E}">
        <p14:creationId xmlns:p14="http://schemas.microsoft.com/office/powerpoint/2010/main" val="2571157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1A79-D778-4547-BB6F-D0EE47BA1315}"/>
              </a:ext>
            </a:extLst>
          </p:cNvPr>
          <p:cNvSpPr>
            <a:spLocks noGrp="1"/>
          </p:cNvSpPr>
          <p:nvPr>
            <p:ph type="title"/>
          </p:nvPr>
        </p:nvSpPr>
        <p:spPr/>
        <p:txBody>
          <a:bodyPr/>
          <a:lstStyle/>
          <a:p>
            <a:r>
              <a:rPr lang="en-US" dirty="0"/>
              <a:t>numbers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13EFF8-228E-4AB5-B4DA-B462FC4841ED}"/>
                  </a:ext>
                </a:extLst>
              </p:cNvPr>
              <p:cNvSpPr>
                <a:spLocks noGrp="1"/>
              </p:cNvSpPr>
              <p:nvPr>
                <p:ph idx="1"/>
              </p:nvPr>
            </p:nvSpPr>
            <p:spPr>
              <a:xfrm>
                <a:off x="838200" y="1643062"/>
                <a:ext cx="10515600" cy="4713287"/>
              </a:xfrm>
            </p:spPr>
            <p:txBody>
              <a:bodyPr>
                <a:normAutofit/>
              </a:bodyPr>
              <a:lstStyle/>
              <a:p>
                <a:r>
                  <a:rPr lang="en-US" dirty="0"/>
                  <a:t>Prove that if seven distinct numbers are selected from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1,2,…,11</m:t>
                    </m:r>
                    <m:r>
                      <a:rPr lang="en-US" i="1" dirty="0" smtClean="0">
                        <a:latin typeface="Cambria Math" panose="02040503050406030204" pitchFamily="18" charset="0"/>
                      </a:rPr>
                      <m:t>}</m:t>
                    </m:r>
                  </m:oMath>
                </a14:m>
                <a:r>
                  <a:rPr lang="en-US" dirty="0"/>
                  <a:t>, then some two of these numbers sum to </a:t>
                </a:r>
                <a14:m>
                  <m:oMath xmlns:m="http://schemas.openxmlformats.org/officeDocument/2006/math">
                    <m:r>
                      <a:rPr lang="en-US" i="1" dirty="0" smtClean="0">
                        <a:latin typeface="Cambria Math" panose="02040503050406030204" pitchFamily="18" charset="0"/>
                      </a:rPr>
                      <m:t>12</m:t>
                    </m:r>
                  </m:oMath>
                </a14:m>
                <a:r>
                  <a:rPr lang="en-US" dirty="0"/>
                  <a:t>.</a:t>
                </a:r>
                <a:br>
                  <a:rPr lang="en-US" dirty="0"/>
                </a:br>
                <a:br>
                  <a:rPr lang="en-US" dirty="0"/>
                </a:br>
                <a:r>
                  <a:rPr lang="en-US" dirty="0"/>
                  <a:t>We can split the numbers into the following sets:</a:t>
                </a:r>
              </a:p>
              <a:p>
                <a:endParaRPr lang="en-US" sz="700"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1, 11</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2, 10</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3, 9</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4, 8</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5, 7</m:t>
                          </m:r>
                        </m:e>
                      </m:d>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{6}</m:t>
                      </m:r>
                    </m:oMath>
                  </m:oMathPara>
                </a14:m>
                <a:endParaRPr lang="en-US" dirty="0"/>
              </a:p>
              <a:p>
                <a:pPr marL="0" indent="0" algn="ctr">
                  <a:buNone/>
                </a:pPr>
                <a:endParaRPr lang="en-US" sz="1000" dirty="0"/>
              </a:p>
              <a:p>
                <a:pPr marL="0" indent="0" algn="ctr">
                  <a:buNone/>
                </a:pPr>
                <a:r>
                  <a:rPr lang="en-US" dirty="0">
                    <a:solidFill>
                      <a:schemeClr val="bg1"/>
                    </a:solidFill>
                  </a:rPr>
                  <a:t>Those are our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=6</m:t>
                    </m:r>
                  </m:oMath>
                </a14:m>
                <a:r>
                  <a:rPr lang="en-US" dirty="0">
                    <a:solidFill>
                      <a:schemeClr val="bg1"/>
                    </a:solidFill>
                  </a:rPr>
                  <a:t> holes.</a:t>
                </a:r>
                <a:br>
                  <a:rPr lang="en-US" dirty="0"/>
                </a:br>
                <a:br>
                  <a:rPr lang="en-US" sz="1800" dirty="0"/>
                </a:b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=7&gt;</m:t>
                    </m:r>
                    <m:r>
                      <a:rPr lang="en-US" b="0" i="1" smtClean="0">
                        <a:solidFill>
                          <a:schemeClr val="bg1"/>
                        </a:solidFill>
                        <a:latin typeface="Cambria Math" panose="02040503050406030204" pitchFamily="18" charset="0"/>
                      </a:rPr>
                      <m:t>𝑘</m:t>
                    </m:r>
                  </m:oMath>
                </a14:m>
                <a:r>
                  <a:rPr lang="en-US" dirty="0">
                    <a:solidFill>
                      <a:schemeClr val="bg1"/>
                    </a:solidFill>
                  </a:rPr>
                  <a:t> numbers are selected. </a:t>
                </a:r>
                <a:br>
                  <a:rPr lang="en-US" dirty="0"/>
                </a:br>
                <a:br>
                  <a:rPr lang="en-US" sz="1800" dirty="0"/>
                </a:br>
                <a:r>
                  <a:rPr lang="en-US" dirty="0">
                    <a:solidFill>
                      <a:schemeClr val="bg1"/>
                    </a:solidFill>
                  </a:rPr>
                  <a:t>At least two of them will belong to the same set, meaning that at least two of them will sum up to 12.</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413EFF8-228E-4AB5-B4DA-B462FC4841ED}"/>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1333" b="-245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1BD6CCF-736A-4DD7-B778-C2837553F30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86AC819-B64C-4F47-BDBA-51FAAFD514D0}"/>
              </a:ext>
            </a:extLst>
          </p:cNvPr>
          <p:cNvSpPr>
            <a:spLocks noGrp="1"/>
          </p:cNvSpPr>
          <p:nvPr>
            <p:ph type="sldNum" sz="quarter" idx="12"/>
          </p:nvPr>
        </p:nvSpPr>
        <p:spPr/>
        <p:txBody>
          <a:bodyPr/>
          <a:lstStyle/>
          <a:p>
            <a:fld id="{08CF7B41-8972-4B54-B2ED-1FFF63F18177}" type="slidenum">
              <a:rPr lang="en-BE" smtClean="0"/>
              <a:t>118</a:t>
            </a:fld>
            <a:endParaRPr lang="en-BE"/>
          </a:p>
        </p:txBody>
      </p:sp>
    </p:spTree>
    <p:extLst>
      <p:ext uri="{BB962C8B-B14F-4D97-AF65-F5344CB8AC3E}">
        <p14:creationId xmlns:p14="http://schemas.microsoft.com/office/powerpoint/2010/main" val="12824085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1A79-D778-4547-BB6F-D0EE47BA1315}"/>
              </a:ext>
            </a:extLst>
          </p:cNvPr>
          <p:cNvSpPr>
            <a:spLocks noGrp="1"/>
          </p:cNvSpPr>
          <p:nvPr>
            <p:ph type="title"/>
          </p:nvPr>
        </p:nvSpPr>
        <p:spPr/>
        <p:txBody>
          <a:bodyPr/>
          <a:lstStyle/>
          <a:p>
            <a:r>
              <a:rPr lang="en-US" dirty="0"/>
              <a:t>numbers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13EFF8-228E-4AB5-B4DA-B462FC4841ED}"/>
                  </a:ext>
                </a:extLst>
              </p:cNvPr>
              <p:cNvSpPr>
                <a:spLocks noGrp="1"/>
              </p:cNvSpPr>
              <p:nvPr>
                <p:ph idx="1"/>
              </p:nvPr>
            </p:nvSpPr>
            <p:spPr>
              <a:xfrm>
                <a:off x="838200" y="1643062"/>
                <a:ext cx="10515600" cy="4713287"/>
              </a:xfrm>
            </p:spPr>
            <p:txBody>
              <a:bodyPr>
                <a:normAutofit/>
              </a:bodyPr>
              <a:lstStyle/>
              <a:p>
                <a:r>
                  <a:rPr lang="en-US" dirty="0"/>
                  <a:t>Prove that if seven distinct numbers are selected from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1,2,…,11</m:t>
                    </m:r>
                    <m:r>
                      <a:rPr lang="en-US" i="1" dirty="0" smtClean="0">
                        <a:latin typeface="Cambria Math" panose="02040503050406030204" pitchFamily="18" charset="0"/>
                      </a:rPr>
                      <m:t>}</m:t>
                    </m:r>
                  </m:oMath>
                </a14:m>
                <a:r>
                  <a:rPr lang="en-US" dirty="0"/>
                  <a:t>, then some two of these numbers sum to </a:t>
                </a:r>
                <a14:m>
                  <m:oMath xmlns:m="http://schemas.openxmlformats.org/officeDocument/2006/math">
                    <m:r>
                      <a:rPr lang="en-US" i="1" dirty="0" smtClean="0">
                        <a:latin typeface="Cambria Math" panose="02040503050406030204" pitchFamily="18" charset="0"/>
                      </a:rPr>
                      <m:t>12</m:t>
                    </m:r>
                  </m:oMath>
                </a14:m>
                <a:r>
                  <a:rPr lang="en-US" dirty="0"/>
                  <a:t>.</a:t>
                </a:r>
                <a:br>
                  <a:rPr lang="en-US" dirty="0"/>
                </a:br>
                <a:br>
                  <a:rPr lang="en-US" dirty="0"/>
                </a:br>
                <a:r>
                  <a:rPr lang="en-US" dirty="0"/>
                  <a:t>We can split the numbers into the following sets:</a:t>
                </a:r>
              </a:p>
              <a:p>
                <a:endParaRPr lang="en-US" sz="700"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1, 11</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2, 10</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3, 9</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4, 8</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5, 7</m:t>
                          </m:r>
                        </m:e>
                      </m:d>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{6}</m:t>
                      </m:r>
                    </m:oMath>
                  </m:oMathPara>
                </a14:m>
                <a:endParaRPr lang="en-US" dirty="0"/>
              </a:p>
              <a:p>
                <a:pPr marL="0" indent="0" algn="ctr">
                  <a:buNone/>
                </a:pPr>
                <a:endParaRPr lang="en-US" sz="1000" dirty="0"/>
              </a:p>
              <a:p>
                <a:pPr marL="0" indent="0" algn="ctr">
                  <a:buNone/>
                </a:pPr>
                <a:r>
                  <a:rPr lang="en-US" dirty="0"/>
                  <a:t>Those are our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=6</m:t>
                    </m:r>
                  </m:oMath>
                </a14:m>
                <a:r>
                  <a:rPr lang="en-US" dirty="0"/>
                  <a:t> holes.</a:t>
                </a:r>
                <a:br>
                  <a:rPr lang="en-US" dirty="0"/>
                </a:br>
                <a:br>
                  <a:rPr lang="en-US" sz="1800" dirty="0"/>
                </a:b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=7&gt;</m:t>
                    </m:r>
                    <m:r>
                      <a:rPr lang="en-US" b="0" i="1" smtClean="0">
                        <a:solidFill>
                          <a:schemeClr val="bg1"/>
                        </a:solidFill>
                        <a:latin typeface="Cambria Math" panose="02040503050406030204" pitchFamily="18" charset="0"/>
                      </a:rPr>
                      <m:t>𝑘</m:t>
                    </m:r>
                  </m:oMath>
                </a14:m>
                <a:r>
                  <a:rPr lang="en-US" dirty="0">
                    <a:solidFill>
                      <a:schemeClr val="bg1"/>
                    </a:solidFill>
                  </a:rPr>
                  <a:t> numbers are selected. </a:t>
                </a:r>
                <a:br>
                  <a:rPr lang="en-US" dirty="0"/>
                </a:br>
                <a:br>
                  <a:rPr lang="en-US" sz="1800" dirty="0"/>
                </a:br>
                <a:r>
                  <a:rPr lang="en-US" dirty="0">
                    <a:solidFill>
                      <a:schemeClr val="bg1"/>
                    </a:solidFill>
                  </a:rPr>
                  <a:t>At least two of them will belong to the same set, meaning that at least two of them will sum up to 12.</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413EFF8-228E-4AB5-B4DA-B462FC4841ED}"/>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1333" b="-245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1BD6CCF-736A-4DD7-B778-C2837553F30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86AC819-B64C-4F47-BDBA-51FAAFD514D0}"/>
              </a:ext>
            </a:extLst>
          </p:cNvPr>
          <p:cNvSpPr>
            <a:spLocks noGrp="1"/>
          </p:cNvSpPr>
          <p:nvPr>
            <p:ph type="sldNum" sz="quarter" idx="12"/>
          </p:nvPr>
        </p:nvSpPr>
        <p:spPr/>
        <p:txBody>
          <a:bodyPr/>
          <a:lstStyle/>
          <a:p>
            <a:fld id="{08CF7B41-8972-4B54-B2ED-1FFF63F18177}" type="slidenum">
              <a:rPr lang="en-BE" smtClean="0"/>
              <a:t>119</a:t>
            </a:fld>
            <a:endParaRPr lang="en-BE"/>
          </a:p>
        </p:txBody>
      </p:sp>
    </p:spTree>
    <p:extLst>
      <p:ext uri="{BB962C8B-B14F-4D97-AF65-F5344CB8AC3E}">
        <p14:creationId xmlns:p14="http://schemas.microsoft.com/office/powerpoint/2010/main" val="59209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DA283-7758-496D-8C54-D2FFFBFDDBD2}"/>
              </a:ext>
            </a:extLst>
          </p:cNvPr>
          <p:cNvSpPr>
            <a:spLocks noGrp="1"/>
          </p:cNvSpPr>
          <p:nvPr>
            <p:ph type="title"/>
          </p:nvPr>
        </p:nvSpPr>
        <p:spPr/>
        <p:txBody>
          <a:bodyPr/>
          <a:lstStyle/>
          <a:p>
            <a:r>
              <a:rPr lang="en-US" dirty="0"/>
              <a:t>bagels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20DED00-3DA2-466B-8A13-FF75D27133F3}"/>
                  </a:ext>
                </a:extLst>
              </p:cNvPr>
              <p:cNvSpPr>
                <a:spLocks noGrp="1"/>
              </p:cNvSpPr>
              <p:nvPr>
                <p:ph idx="1"/>
              </p:nvPr>
            </p:nvSpPr>
            <p:spPr/>
            <p:txBody>
              <a:bodyPr/>
              <a:lstStyle/>
              <a:p>
                <a:r>
                  <a:rPr lang="en-US" dirty="0"/>
                  <a:t>Chris is ordering bagels for three friends he’s studying with, as well as one for himself. The bagel shop sells eight varieties of bagel. In how many ways can he choose the bagels to give to Jan, Tom, Olive, and himself?</a:t>
                </a:r>
                <a:br>
                  <a:rPr lang="en-US" dirty="0"/>
                </a:br>
                <a:br>
                  <a:rPr lang="en-US" dirty="0"/>
                </a:br>
                <a:r>
                  <a:rPr lang="en-US" dirty="0"/>
                  <a:t>It matters who gets which bagel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ordered arrangement.</a:t>
                </a:r>
                <a:br>
                  <a:rPr lang="en-US" dirty="0"/>
                </a:br>
                <a:r>
                  <a:rPr lang="en-US" dirty="0">
                    <a:solidFill>
                      <a:schemeClr val="bg1"/>
                    </a:solidFill>
                  </a:rPr>
                  <a:t>Repetitions allowed.</a:t>
                </a:r>
              </a:p>
              <a:p>
                <a:pPr marL="0" indent="0" algn="ctr">
                  <a:buNone/>
                </a:pPr>
                <a:br>
                  <a:rPr lang="en-US" dirty="0"/>
                </a:br>
                <a14:m>
                  <m:oMath xmlns:m="http://schemas.openxmlformats.org/officeDocument/2006/math">
                    <m:r>
                      <a:rPr lang="en-US" b="0" i="1" smtClean="0">
                        <a:solidFill>
                          <a:schemeClr val="bg1"/>
                        </a:solidFill>
                        <a:latin typeface="Cambria Math" panose="02040503050406030204" pitchFamily="18" charset="0"/>
                      </a:rPr>
                      <m:t>8⋅8⋅8⋅8=</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8</m:t>
                        </m:r>
                      </m:e>
                      <m:sup>
                        <m:r>
                          <a:rPr lang="en-US" b="0" i="1" smtClean="0">
                            <a:solidFill>
                              <a:schemeClr val="bg1"/>
                            </a:solidFill>
                            <a:latin typeface="Cambria Math" panose="02040503050406030204" pitchFamily="18" charset="0"/>
                          </a:rPr>
                          <m:t>4</m:t>
                        </m:r>
                      </m:sup>
                    </m:sSup>
                  </m:oMath>
                </a14:m>
                <a:r>
                  <a:rPr lang="en-US" dirty="0">
                    <a:solidFill>
                      <a:schemeClr val="bg1"/>
                    </a:solidFill>
                  </a:rPr>
                  <a:t> </a:t>
                </a:r>
                <a:br>
                  <a:rPr lang="en-US" dirty="0">
                    <a:solidFill>
                      <a:schemeClr val="bg1"/>
                    </a:solidFill>
                  </a:rPr>
                </a:br>
                <a:r>
                  <a:rPr lang="nl-BE" dirty="0">
                    <a:solidFill>
                      <a:schemeClr val="bg1"/>
                    </a:solidFill>
                  </a:rPr>
                  <a:t>ways </a:t>
                </a:r>
                <a:r>
                  <a:rPr lang="nl-BE" dirty="0" err="1">
                    <a:solidFill>
                      <a:schemeClr val="bg1"/>
                    </a:solidFill>
                  </a:rPr>
                  <a:t>to</a:t>
                </a:r>
                <a:r>
                  <a:rPr lang="nl-BE" dirty="0">
                    <a:solidFill>
                      <a:schemeClr val="bg1"/>
                    </a:solidFill>
                  </a:rPr>
                  <a:t> </a:t>
                </a:r>
                <a:r>
                  <a:rPr lang="nl-BE" dirty="0" err="1">
                    <a:solidFill>
                      <a:schemeClr val="bg1"/>
                    </a:solidFill>
                  </a:rPr>
                  <a:t>choose</a:t>
                </a:r>
                <a:r>
                  <a:rPr lang="nl-BE" dirty="0">
                    <a:solidFill>
                      <a:schemeClr val="bg1"/>
                    </a:solidFill>
                  </a:rPr>
                  <a:t> </a:t>
                </a:r>
                <a:r>
                  <a:rPr lang="nl-BE" dirty="0" err="1">
                    <a:solidFill>
                      <a:schemeClr val="bg1"/>
                    </a:solidFill>
                  </a:rPr>
                  <a:t>the</a:t>
                </a:r>
                <a:r>
                  <a:rPr lang="nl-BE" dirty="0">
                    <a:solidFill>
                      <a:schemeClr val="bg1"/>
                    </a:solidFill>
                  </a:rPr>
                  <a:t> bagels</a:t>
                </a:r>
                <a:endParaRPr lang="en-US" dirty="0"/>
              </a:p>
            </p:txBody>
          </p:sp>
        </mc:Choice>
        <mc:Fallback>
          <p:sp>
            <p:nvSpPr>
              <p:cNvPr id="7" name="Content Placeholder 6">
                <a:extLst>
                  <a:ext uri="{FF2B5EF4-FFF2-40B4-BE49-F238E27FC236}">
                    <a16:creationId xmlns:a16="http://schemas.microsoft.com/office/drawing/2014/main" id="{720DED00-3DA2-466B-8A13-FF75D27133F3}"/>
                  </a:ext>
                </a:extLst>
              </p:cNvPr>
              <p:cNvSpPr>
                <a:spLocks noGrp="1" noRot="1" noChangeAspect="1" noMove="1" noResize="1" noEditPoints="1" noAdjustHandles="1" noChangeArrowheads="1" noChangeShapeType="1" noTextEdit="1"/>
              </p:cNvSpPr>
              <p:nvPr>
                <p:ph idx="1"/>
              </p:nvPr>
            </p:nvSpPr>
            <p:spPr>
              <a:blipFill>
                <a:blip r:embed="rId2"/>
                <a:stretch>
                  <a:fillRect l="-1043" t="-2381" r="-12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8A6044B-C26F-444B-9207-596C1056E2C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AA0C637-C072-4DAC-9430-24988137A701}"/>
              </a:ext>
            </a:extLst>
          </p:cNvPr>
          <p:cNvSpPr>
            <a:spLocks noGrp="1"/>
          </p:cNvSpPr>
          <p:nvPr>
            <p:ph type="sldNum" sz="quarter" idx="12"/>
          </p:nvPr>
        </p:nvSpPr>
        <p:spPr/>
        <p:txBody>
          <a:bodyPr/>
          <a:lstStyle/>
          <a:p>
            <a:fld id="{08CF7B41-8972-4B54-B2ED-1FFF63F18177}" type="slidenum">
              <a:rPr lang="en-BE" smtClean="0"/>
              <a:t>12</a:t>
            </a:fld>
            <a:endParaRPr lang="en-BE"/>
          </a:p>
        </p:txBody>
      </p:sp>
    </p:spTree>
    <p:extLst>
      <p:ext uri="{BB962C8B-B14F-4D97-AF65-F5344CB8AC3E}">
        <p14:creationId xmlns:p14="http://schemas.microsoft.com/office/powerpoint/2010/main" val="898507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1A79-D778-4547-BB6F-D0EE47BA1315}"/>
              </a:ext>
            </a:extLst>
          </p:cNvPr>
          <p:cNvSpPr>
            <a:spLocks noGrp="1"/>
          </p:cNvSpPr>
          <p:nvPr>
            <p:ph type="title"/>
          </p:nvPr>
        </p:nvSpPr>
        <p:spPr/>
        <p:txBody>
          <a:bodyPr/>
          <a:lstStyle/>
          <a:p>
            <a:r>
              <a:rPr lang="en-US" dirty="0"/>
              <a:t>numbers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13EFF8-228E-4AB5-B4DA-B462FC4841ED}"/>
                  </a:ext>
                </a:extLst>
              </p:cNvPr>
              <p:cNvSpPr>
                <a:spLocks noGrp="1"/>
              </p:cNvSpPr>
              <p:nvPr>
                <p:ph idx="1"/>
              </p:nvPr>
            </p:nvSpPr>
            <p:spPr>
              <a:xfrm>
                <a:off x="838200" y="1643062"/>
                <a:ext cx="10515600" cy="4713287"/>
              </a:xfrm>
            </p:spPr>
            <p:txBody>
              <a:bodyPr>
                <a:normAutofit/>
              </a:bodyPr>
              <a:lstStyle/>
              <a:p>
                <a:r>
                  <a:rPr lang="en-US" dirty="0"/>
                  <a:t>Prove that if seven distinct numbers are selected from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1,2,…,11</m:t>
                    </m:r>
                    <m:r>
                      <a:rPr lang="en-US" i="1" dirty="0" smtClean="0">
                        <a:latin typeface="Cambria Math" panose="02040503050406030204" pitchFamily="18" charset="0"/>
                      </a:rPr>
                      <m:t>}</m:t>
                    </m:r>
                  </m:oMath>
                </a14:m>
                <a:r>
                  <a:rPr lang="en-US" dirty="0"/>
                  <a:t>, then some two of these numbers sum to </a:t>
                </a:r>
                <a14:m>
                  <m:oMath xmlns:m="http://schemas.openxmlformats.org/officeDocument/2006/math">
                    <m:r>
                      <a:rPr lang="en-US" i="1" dirty="0" smtClean="0">
                        <a:latin typeface="Cambria Math" panose="02040503050406030204" pitchFamily="18" charset="0"/>
                      </a:rPr>
                      <m:t>12</m:t>
                    </m:r>
                  </m:oMath>
                </a14:m>
                <a:r>
                  <a:rPr lang="en-US" dirty="0"/>
                  <a:t>.</a:t>
                </a:r>
                <a:br>
                  <a:rPr lang="en-US" dirty="0"/>
                </a:br>
                <a:br>
                  <a:rPr lang="en-US" dirty="0"/>
                </a:br>
                <a:r>
                  <a:rPr lang="en-US" dirty="0"/>
                  <a:t>We can split the numbers into the following sets:</a:t>
                </a:r>
              </a:p>
              <a:p>
                <a:endParaRPr lang="en-US" sz="700"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1, 11</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2, 10</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3, 9</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4, 8</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5, 7</m:t>
                          </m:r>
                        </m:e>
                      </m:d>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{6}</m:t>
                      </m:r>
                    </m:oMath>
                  </m:oMathPara>
                </a14:m>
                <a:endParaRPr lang="en-US" dirty="0"/>
              </a:p>
              <a:p>
                <a:pPr marL="0" indent="0" algn="ctr">
                  <a:buNone/>
                </a:pPr>
                <a:endParaRPr lang="en-US" sz="1000" dirty="0"/>
              </a:p>
              <a:p>
                <a:pPr marL="0" indent="0" algn="ctr">
                  <a:buNone/>
                </a:pPr>
                <a:r>
                  <a:rPr lang="en-US" dirty="0"/>
                  <a:t>Those are our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=6</m:t>
                    </m:r>
                  </m:oMath>
                </a14:m>
                <a:r>
                  <a:rPr lang="en-US" dirty="0"/>
                  <a:t> holes.</a:t>
                </a:r>
                <a:br>
                  <a:rPr lang="en-US" dirty="0"/>
                </a:br>
                <a:br>
                  <a:rPr lang="en-US" sz="1800" dirty="0"/>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=7&gt;</m:t>
                    </m:r>
                    <m:r>
                      <a:rPr lang="en-US" b="0" i="1" smtClean="0">
                        <a:latin typeface="Cambria Math" panose="02040503050406030204" pitchFamily="18" charset="0"/>
                      </a:rPr>
                      <m:t>𝑘</m:t>
                    </m:r>
                  </m:oMath>
                </a14:m>
                <a:r>
                  <a:rPr lang="en-US" dirty="0"/>
                  <a:t> numbers are selected. </a:t>
                </a:r>
                <a:br>
                  <a:rPr lang="en-US" dirty="0"/>
                </a:br>
                <a:br>
                  <a:rPr lang="en-US" sz="1800" dirty="0"/>
                </a:br>
                <a:r>
                  <a:rPr lang="en-US" dirty="0">
                    <a:solidFill>
                      <a:schemeClr val="bg1"/>
                    </a:solidFill>
                  </a:rPr>
                  <a:t>At least two of them will belong to the same set, meaning that at least two of them will sum up to 12.</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413EFF8-228E-4AB5-B4DA-B462FC4841ED}"/>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1333" b="-245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1BD6CCF-736A-4DD7-B778-C2837553F30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86AC819-B64C-4F47-BDBA-51FAAFD514D0}"/>
              </a:ext>
            </a:extLst>
          </p:cNvPr>
          <p:cNvSpPr>
            <a:spLocks noGrp="1"/>
          </p:cNvSpPr>
          <p:nvPr>
            <p:ph type="sldNum" sz="quarter" idx="12"/>
          </p:nvPr>
        </p:nvSpPr>
        <p:spPr/>
        <p:txBody>
          <a:bodyPr/>
          <a:lstStyle/>
          <a:p>
            <a:fld id="{08CF7B41-8972-4B54-B2ED-1FFF63F18177}" type="slidenum">
              <a:rPr lang="en-BE" smtClean="0"/>
              <a:t>120</a:t>
            </a:fld>
            <a:endParaRPr lang="en-BE"/>
          </a:p>
        </p:txBody>
      </p:sp>
    </p:spTree>
    <p:extLst>
      <p:ext uri="{BB962C8B-B14F-4D97-AF65-F5344CB8AC3E}">
        <p14:creationId xmlns:p14="http://schemas.microsoft.com/office/powerpoint/2010/main" val="30520367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1A79-D778-4547-BB6F-D0EE47BA1315}"/>
              </a:ext>
            </a:extLst>
          </p:cNvPr>
          <p:cNvSpPr>
            <a:spLocks noGrp="1"/>
          </p:cNvSpPr>
          <p:nvPr>
            <p:ph type="title"/>
          </p:nvPr>
        </p:nvSpPr>
        <p:spPr/>
        <p:txBody>
          <a:bodyPr/>
          <a:lstStyle/>
          <a:p>
            <a:r>
              <a:rPr lang="en-US" dirty="0"/>
              <a:t>numbers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13EFF8-228E-4AB5-B4DA-B462FC4841ED}"/>
                  </a:ext>
                </a:extLst>
              </p:cNvPr>
              <p:cNvSpPr>
                <a:spLocks noGrp="1"/>
              </p:cNvSpPr>
              <p:nvPr>
                <p:ph idx="1"/>
              </p:nvPr>
            </p:nvSpPr>
            <p:spPr>
              <a:xfrm>
                <a:off x="838200" y="1643062"/>
                <a:ext cx="10515600" cy="4713287"/>
              </a:xfrm>
            </p:spPr>
            <p:txBody>
              <a:bodyPr>
                <a:normAutofit/>
              </a:bodyPr>
              <a:lstStyle/>
              <a:p>
                <a:r>
                  <a:rPr lang="en-US" dirty="0"/>
                  <a:t>Prove that if seven distinct numbers are selected from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1,2,…,11</m:t>
                    </m:r>
                    <m:r>
                      <a:rPr lang="en-US" i="1" dirty="0" smtClean="0">
                        <a:latin typeface="Cambria Math" panose="02040503050406030204" pitchFamily="18" charset="0"/>
                      </a:rPr>
                      <m:t>}</m:t>
                    </m:r>
                  </m:oMath>
                </a14:m>
                <a:r>
                  <a:rPr lang="en-US" dirty="0"/>
                  <a:t>, then some two of these numbers sum to </a:t>
                </a:r>
                <a14:m>
                  <m:oMath xmlns:m="http://schemas.openxmlformats.org/officeDocument/2006/math">
                    <m:r>
                      <a:rPr lang="en-US" i="1" dirty="0" smtClean="0">
                        <a:latin typeface="Cambria Math" panose="02040503050406030204" pitchFamily="18" charset="0"/>
                      </a:rPr>
                      <m:t>12</m:t>
                    </m:r>
                  </m:oMath>
                </a14:m>
                <a:r>
                  <a:rPr lang="en-US" dirty="0"/>
                  <a:t>.</a:t>
                </a:r>
                <a:br>
                  <a:rPr lang="en-US" dirty="0"/>
                </a:br>
                <a:br>
                  <a:rPr lang="en-US" dirty="0"/>
                </a:br>
                <a:r>
                  <a:rPr lang="en-US" dirty="0"/>
                  <a:t>We can split the numbers into the following sets:</a:t>
                </a:r>
              </a:p>
              <a:p>
                <a:endParaRPr lang="en-US" sz="700" dirty="0"/>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1, 11</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2, 10</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3, 9</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4, 8</m:t>
                          </m:r>
                        </m:e>
                      </m:d>
                      <m:r>
                        <a:rPr lang="en-US" i="1" dirty="0" smtClean="0">
                          <a:latin typeface="Cambria Math" panose="02040503050406030204" pitchFamily="18" charset="0"/>
                        </a:rPr>
                        <m:t>, 	</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5, 7</m:t>
                          </m:r>
                        </m:e>
                      </m:d>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{6}</m:t>
                      </m:r>
                    </m:oMath>
                  </m:oMathPara>
                </a14:m>
                <a:endParaRPr lang="en-US" dirty="0"/>
              </a:p>
              <a:p>
                <a:pPr marL="0" indent="0" algn="ctr">
                  <a:buNone/>
                </a:pPr>
                <a:endParaRPr lang="en-US" sz="1000" dirty="0"/>
              </a:p>
              <a:p>
                <a:pPr marL="0" indent="0" algn="ctr">
                  <a:buNone/>
                </a:pPr>
                <a:r>
                  <a:rPr lang="en-US" dirty="0"/>
                  <a:t>Those are our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=6</m:t>
                    </m:r>
                  </m:oMath>
                </a14:m>
                <a:r>
                  <a:rPr lang="en-US" dirty="0"/>
                  <a:t> holes.</a:t>
                </a:r>
                <a:br>
                  <a:rPr lang="en-US" dirty="0"/>
                </a:br>
                <a:br>
                  <a:rPr lang="en-US" sz="1800" dirty="0"/>
                </a:b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=7&gt;</m:t>
                    </m:r>
                    <m:r>
                      <a:rPr lang="en-US" b="0" i="1" smtClean="0">
                        <a:latin typeface="Cambria Math" panose="02040503050406030204" pitchFamily="18" charset="0"/>
                      </a:rPr>
                      <m:t>𝑘</m:t>
                    </m:r>
                  </m:oMath>
                </a14:m>
                <a:r>
                  <a:rPr lang="en-US" dirty="0"/>
                  <a:t> numbers are selected. </a:t>
                </a:r>
                <a:br>
                  <a:rPr lang="en-US" dirty="0"/>
                </a:br>
                <a:br>
                  <a:rPr lang="en-US" sz="1800" dirty="0"/>
                </a:br>
                <a:r>
                  <a:rPr lang="en-US" dirty="0"/>
                  <a:t>At least two of them will belong to the same set, meaning that at least two of them will sum up to 12.</a:t>
                </a:r>
                <a:endParaRPr lang="en-BE" dirty="0"/>
              </a:p>
            </p:txBody>
          </p:sp>
        </mc:Choice>
        <mc:Fallback>
          <p:sp>
            <p:nvSpPr>
              <p:cNvPr id="3" name="Content Placeholder 2">
                <a:extLst>
                  <a:ext uri="{FF2B5EF4-FFF2-40B4-BE49-F238E27FC236}">
                    <a16:creationId xmlns:a16="http://schemas.microsoft.com/office/drawing/2014/main" id="{8413EFF8-228E-4AB5-B4DA-B462FC4841ED}"/>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1333" b="-2458"/>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D1BD6CCF-736A-4DD7-B778-C2837553F30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86AC819-B64C-4F47-BDBA-51FAAFD514D0}"/>
              </a:ext>
            </a:extLst>
          </p:cNvPr>
          <p:cNvSpPr>
            <a:spLocks noGrp="1"/>
          </p:cNvSpPr>
          <p:nvPr>
            <p:ph type="sldNum" sz="quarter" idx="12"/>
          </p:nvPr>
        </p:nvSpPr>
        <p:spPr/>
        <p:txBody>
          <a:bodyPr/>
          <a:lstStyle/>
          <a:p>
            <a:fld id="{08CF7B41-8972-4B54-B2ED-1FFF63F18177}" type="slidenum">
              <a:rPr lang="en-BE" smtClean="0"/>
              <a:t>121</a:t>
            </a:fld>
            <a:endParaRPr lang="en-BE"/>
          </a:p>
        </p:txBody>
      </p:sp>
    </p:spTree>
    <p:extLst>
      <p:ext uri="{BB962C8B-B14F-4D97-AF65-F5344CB8AC3E}">
        <p14:creationId xmlns:p14="http://schemas.microsoft.com/office/powerpoint/2010/main" val="36408831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AF0D-B734-438D-A5BF-C6A60EB36B74}"/>
              </a:ext>
            </a:extLst>
          </p:cNvPr>
          <p:cNvSpPr>
            <a:spLocks noGrp="1"/>
          </p:cNvSpPr>
          <p:nvPr>
            <p:ph type="title"/>
          </p:nvPr>
        </p:nvSpPr>
        <p:spPr/>
        <p:txBody>
          <a:bodyPr/>
          <a:lstStyle/>
          <a:p>
            <a:r>
              <a:rPr lang="en-US" dirty="0"/>
              <a:t>Generalized pigeonhole principle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210411-6BD7-4D4A-9426-81812A5C81DC}"/>
                  </a:ext>
                </a:extLst>
              </p:cNvPr>
              <p:cNvSpPr>
                <a:spLocks noGrp="1"/>
              </p:cNvSpPr>
              <p:nvPr>
                <p:ph idx="1"/>
              </p:nvPr>
            </p:nvSpPr>
            <p:spPr>
              <a:xfrm>
                <a:off x="838200" y="2047875"/>
                <a:ext cx="10515600" cy="4129088"/>
              </a:xfrm>
            </p:spPr>
            <p:txBody>
              <a:bodyPr/>
              <a:lstStyle/>
              <a:p>
                <a:r>
                  <a:rPr lang="en-US" dirty="0"/>
                  <a:t>Given </a:t>
                </a:r>
                <a14:m>
                  <m:oMath xmlns:m="http://schemas.openxmlformats.org/officeDocument/2006/math">
                    <m:r>
                      <a:rPr lang="en-US" i="1" dirty="0" smtClean="0">
                        <a:latin typeface="Cambria Math" panose="02040503050406030204" pitchFamily="18" charset="0"/>
                      </a:rPr>
                      <m:t>𝑛</m:t>
                    </m:r>
                  </m:oMath>
                </a14:m>
                <a:r>
                  <a:rPr lang="en-US" dirty="0"/>
                  <a:t> items that fall into </a:t>
                </a:r>
                <a14:m>
                  <m:oMath xmlns:m="http://schemas.openxmlformats.org/officeDocument/2006/math">
                    <m:r>
                      <a:rPr lang="en-US" i="1" dirty="0" smtClean="0">
                        <a:latin typeface="Cambria Math" panose="02040503050406030204" pitchFamily="18" charset="0"/>
                      </a:rPr>
                      <m:t>𝑘</m:t>
                    </m:r>
                  </m:oMath>
                </a14:m>
                <a:r>
                  <a:rPr lang="en-US" dirty="0"/>
                  <a:t> different categories, if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m:t>
                    </m:r>
                    <m:r>
                      <a:rPr lang="en-US" i="1" dirty="0" err="1" smtClean="0">
                        <a:latin typeface="Cambria Math" panose="02040503050406030204" pitchFamily="18" charset="0"/>
                      </a:rPr>
                      <m:t>𝑚</m:t>
                    </m:r>
                    <m:r>
                      <a:rPr lang="en-US" b="0" i="1" dirty="0" smtClean="0">
                        <a:latin typeface="Cambria Math" panose="02040503050406030204" pitchFamily="18" charset="0"/>
                      </a:rPr>
                      <m:t>⋅</m:t>
                    </m:r>
                    <m:r>
                      <a:rPr lang="en-US" i="1" dirty="0" err="1" smtClean="0">
                        <a:latin typeface="Cambria Math" panose="02040503050406030204" pitchFamily="18" charset="0"/>
                      </a:rPr>
                      <m:t>𝑘</m:t>
                    </m:r>
                    <m:r>
                      <a:rPr lang="en-US" i="1" dirty="0" smtClean="0">
                        <a:latin typeface="Cambria Math" panose="02040503050406030204" pitchFamily="18" charset="0"/>
                      </a:rPr>
                      <m:t> </m:t>
                    </m:r>
                  </m:oMath>
                </a14:m>
                <a:r>
                  <a:rPr lang="en-US" dirty="0"/>
                  <a:t>for some positive integer </a:t>
                </a:r>
                <a14:m>
                  <m:oMath xmlns:m="http://schemas.openxmlformats.org/officeDocument/2006/math">
                    <m:r>
                      <a:rPr lang="en-US" i="1" dirty="0" smtClean="0">
                        <a:latin typeface="Cambria Math" panose="02040503050406030204" pitchFamily="18" charset="0"/>
                      </a:rPr>
                      <m:t>𝑚</m:t>
                    </m:r>
                  </m:oMath>
                </a14:m>
                <a:r>
                  <a:rPr lang="en-US" dirty="0"/>
                  <a:t>, then at least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+1</m:t>
                    </m:r>
                  </m:oMath>
                </a14:m>
                <a:r>
                  <a:rPr lang="en-US" dirty="0"/>
                  <a:t> of the items must fall into the same category.</a:t>
                </a:r>
                <a:endParaRPr lang="en-BE" dirty="0"/>
              </a:p>
            </p:txBody>
          </p:sp>
        </mc:Choice>
        <mc:Fallback xmlns="">
          <p:sp>
            <p:nvSpPr>
              <p:cNvPr id="3" name="Content Placeholder 2">
                <a:extLst>
                  <a:ext uri="{FF2B5EF4-FFF2-40B4-BE49-F238E27FC236}">
                    <a16:creationId xmlns:a16="http://schemas.microsoft.com/office/drawing/2014/main" id="{2C210411-6BD7-4D4A-9426-81812A5C81DC}"/>
                  </a:ext>
                </a:extLst>
              </p:cNvPr>
              <p:cNvSpPr>
                <a:spLocks noGrp="1" noRot="1" noChangeAspect="1" noMove="1" noResize="1" noEditPoints="1" noAdjustHandles="1" noChangeArrowheads="1" noChangeShapeType="1" noTextEdit="1"/>
              </p:cNvSpPr>
              <p:nvPr>
                <p:ph idx="1"/>
              </p:nvPr>
            </p:nvSpPr>
            <p:spPr>
              <a:xfrm>
                <a:off x="838200" y="2047875"/>
                <a:ext cx="10515600" cy="4129088"/>
              </a:xfrm>
              <a:blipFill>
                <a:blip r:embed="rId2"/>
                <a:stretch>
                  <a:fillRect l="-1043" t="-26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136D3D7-9998-4A9D-9C8A-E95D751D952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F72AAF2-FE97-46B1-A39B-AF8C79F561B7}"/>
              </a:ext>
            </a:extLst>
          </p:cNvPr>
          <p:cNvSpPr>
            <a:spLocks noGrp="1"/>
          </p:cNvSpPr>
          <p:nvPr>
            <p:ph type="sldNum" sz="quarter" idx="12"/>
          </p:nvPr>
        </p:nvSpPr>
        <p:spPr/>
        <p:txBody>
          <a:bodyPr/>
          <a:lstStyle/>
          <a:p>
            <a:fld id="{08CF7B41-8972-4B54-B2ED-1FFF63F18177}" type="slidenum">
              <a:rPr lang="en-BE" smtClean="0"/>
              <a:t>122</a:t>
            </a:fld>
            <a:endParaRPr lang="en-BE"/>
          </a:p>
        </p:txBody>
      </p:sp>
      <p:pic>
        <p:nvPicPr>
          <p:cNvPr id="6" name="Picture 5">
            <a:extLst>
              <a:ext uri="{FF2B5EF4-FFF2-40B4-BE49-F238E27FC236}">
                <a16:creationId xmlns:a16="http://schemas.microsoft.com/office/drawing/2014/main" id="{1F17788C-DDC6-40C7-A59E-129AA60545D1}"/>
              </a:ext>
            </a:extLst>
          </p:cNvPr>
          <p:cNvPicPr>
            <a:picLocks noChangeAspect="1"/>
          </p:cNvPicPr>
          <p:nvPr/>
        </p:nvPicPr>
        <p:blipFill rotWithShape="1">
          <a:blip r:embed="rId3"/>
          <a:srcRect l="21333" t="31111" r="47333" b="46370"/>
          <a:stretch/>
        </p:blipFill>
        <p:spPr>
          <a:xfrm>
            <a:off x="2600993" y="3351213"/>
            <a:ext cx="6990013" cy="2825750"/>
          </a:xfrm>
          <a:prstGeom prst="rect">
            <a:avLst/>
          </a:prstGeom>
        </p:spPr>
      </p:pic>
    </p:spTree>
    <p:extLst>
      <p:ext uri="{BB962C8B-B14F-4D97-AF65-F5344CB8AC3E}">
        <p14:creationId xmlns:p14="http://schemas.microsoft.com/office/powerpoint/2010/main" val="18534688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1F256-AF79-4DB7-91FB-5746727DD720}"/>
              </a:ext>
            </a:extLst>
          </p:cNvPr>
          <p:cNvSpPr>
            <a:spLocks noGrp="1"/>
          </p:cNvSpPr>
          <p:nvPr>
            <p:ph type="title"/>
          </p:nvPr>
        </p:nvSpPr>
        <p:spPr/>
        <p:txBody>
          <a:bodyPr/>
          <a:lstStyle/>
          <a:p>
            <a:r>
              <a:rPr lang="en-US" dirty="0"/>
              <a:t>Breakout rooms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80EB428-4505-494E-91DF-C709E1886EAC}"/>
                  </a:ext>
                </a:extLst>
              </p:cNvPr>
              <p:cNvSpPr>
                <a:spLocks noGrp="1"/>
              </p:cNvSpPr>
              <p:nvPr>
                <p:ph idx="1"/>
              </p:nvPr>
            </p:nvSpPr>
            <p:spPr>
              <a:xfrm>
                <a:off x="838200" y="1643063"/>
                <a:ext cx="10515600" cy="4897436"/>
              </a:xfrm>
            </p:spPr>
            <p:txBody>
              <a:bodyPr>
                <a:normAutofit lnSpcReduction="10000"/>
              </a:bodyPr>
              <a:lstStyle/>
              <a:p>
                <a:r>
                  <a:rPr lang="en-US" dirty="0"/>
                  <a:t>Given </a:t>
                </a:r>
                <a14:m>
                  <m:oMath xmlns:m="http://schemas.openxmlformats.org/officeDocument/2006/math">
                    <m:r>
                      <a:rPr lang="en-US" i="1" dirty="0">
                        <a:latin typeface="Cambria Math" panose="02040503050406030204" pitchFamily="18" charset="0"/>
                      </a:rPr>
                      <m:t>𝑛</m:t>
                    </m:r>
                  </m:oMath>
                </a14:m>
                <a:r>
                  <a:rPr lang="en-US" dirty="0"/>
                  <a:t> items that fall into </a:t>
                </a:r>
                <a14:m>
                  <m:oMath xmlns:m="http://schemas.openxmlformats.org/officeDocument/2006/math">
                    <m:r>
                      <a:rPr lang="en-US" i="1" dirty="0">
                        <a:latin typeface="Cambria Math" panose="02040503050406030204" pitchFamily="18" charset="0"/>
                      </a:rPr>
                      <m:t>𝑘</m:t>
                    </m:r>
                  </m:oMath>
                </a14:m>
                <a:r>
                  <a:rPr lang="en-US" dirty="0"/>
                  <a:t> different categories, if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 &gt; </m:t>
                    </m:r>
                    <m:r>
                      <a:rPr lang="en-US" i="1" dirty="0" err="1">
                        <a:latin typeface="Cambria Math" panose="02040503050406030204" pitchFamily="18" charset="0"/>
                      </a:rPr>
                      <m:t>𝑚</m:t>
                    </m:r>
                    <m:r>
                      <a:rPr lang="en-US" i="1" dirty="0">
                        <a:latin typeface="Cambria Math" panose="02040503050406030204" pitchFamily="18" charset="0"/>
                      </a:rPr>
                      <m:t>⋅</m:t>
                    </m:r>
                    <m:r>
                      <a:rPr lang="en-US" i="1" dirty="0" err="1">
                        <a:latin typeface="Cambria Math" panose="02040503050406030204" pitchFamily="18" charset="0"/>
                      </a:rPr>
                      <m:t>𝑘</m:t>
                    </m:r>
                    <m:r>
                      <a:rPr lang="en-US" i="1" dirty="0">
                        <a:latin typeface="Cambria Math" panose="02040503050406030204" pitchFamily="18" charset="0"/>
                      </a:rPr>
                      <m:t> </m:t>
                    </m:r>
                  </m:oMath>
                </a14:m>
                <a:r>
                  <a:rPr lang="en-US" dirty="0"/>
                  <a:t>for some positive integer </a:t>
                </a:r>
                <a14:m>
                  <m:oMath xmlns:m="http://schemas.openxmlformats.org/officeDocument/2006/math">
                    <m:r>
                      <a:rPr lang="en-US" i="1" dirty="0">
                        <a:latin typeface="Cambria Math" panose="02040503050406030204" pitchFamily="18" charset="0"/>
                      </a:rPr>
                      <m:t>𝑚</m:t>
                    </m:r>
                  </m:oMath>
                </a14:m>
                <a:r>
                  <a:rPr lang="en-US" dirty="0"/>
                  <a:t>, then at least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+1</m:t>
                    </m:r>
                  </m:oMath>
                </a14:m>
                <a:r>
                  <a:rPr lang="en-US" dirty="0"/>
                  <a:t> of the items must fall into the same category.</a:t>
                </a:r>
                <a:br>
                  <a:rPr lang="en-US" dirty="0"/>
                </a:br>
                <a:br>
                  <a:rPr lang="en-US" dirty="0"/>
                </a:br>
                <a:r>
                  <a:rPr lang="en-US" dirty="0"/>
                  <a:t>Example:</a:t>
                </a:r>
                <a:endParaRPr lang="en-BE" dirty="0"/>
              </a:p>
              <a:p>
                <a:pPr marL="0" indent="0" algn="ctr">
                  <a:buNone/>
                </a:pPr>
                <a:endParaRPr lang="en-US" sz="1600" dirty="0"/>
              </a:p>
              <a:p>
                <a:pPr marL="0" indent="0" algn="ctr">
                  <a:buNone/>
                </a:pPr>
                <a:endParaRPr lang="en-US" sz="2400" dirty="0"/>
              </a:p>
              <a:p>
                <a:pPr marL="0" indent="0" algn="ctr">
                  <a:buNone/>
                </a:pPr>
                <a:r>
                  <a:rPr lang="en-US" dirty="0"/>
                  <a:t>There are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5 </m:t>
                    </m:r>
                  </m:oMath>
                </a14:m>
                <a:r>
                  <a:rPr lang="en-US" dirty="0"/>
                  <a:t>people in this class.</a:t>
                </a:r>
              </a:p>
              <a:p>
                <a:pPr marL="0" indent="0" algn="ctr">
                  <a:buNone/>
                </a:pPr>
                <a:br>
                  <a:rPr lang="en-US" sz="1000" dirty="0"/>
                </a:b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=2</m:t>
                    </m:r>
                  </m:oMath>
                </a14:m>
                <a:r>
                  <a:rPr lang="en-US" dirty="0"/>
                  <a:t> breakout rooms are created.</a:t>
                </a:r>
              </a:p>
              <a:p>
                <a:pPr marL="0" indent="0" algn="ctr">
                  <a:buNone/>
                </a:pPr>
                <a:br>
                  <a:rPr lang="en-US" sz="1050" i="1" dirty="0">
                    <a:latin typeface="Cambria Math" panose="02040503050406030204" pitchFamily="18" charset="0"/>
                  </a:rPr>
                </a:br>
                <a14:m>
                  <m:oMath xmlns:m="http://schemas.openxmlformats.org/officeDocument/2006/math">
                    <m:r>
                      <a:rPr lang="en-US" i="1" dirty="0" smtClean="0">
                        <a:solidFill>
                          <a:schemeClr val="bg1"/>
                        </a:solidFill>
                        <a:latin typeface="Cambria Math" panose="02040503050406030204" pitchFamily="18" charset="0"/>
                      </a:rPr>
                      <m:t>𝑛</m:t>
                    </m:r>
                    <m:r>
                      <a:rPr lang="en-US" i="1" dirty="0" smtClean="0">
                        <a:solidFill>
                          <a:schemeClr val="bg1"/>
                        </a:solidFill>
                        <a:latin typeface="Cambria Math" panose="02040503050406030204" pitchFamily="18" charset="0"/>
                      </a:rPr>
                      <m:t> &gt; 2⋅</m:t>
                    </m:r>
                    <m:r>
                      <a:rPr lang="en-US" i="1" dirty="0" smtClean="0">
                        <a:solidFill>
                          <a:schemeClr val="bg1"/>
                        </a:solidFill>
                        <a:latin typeface="Cambria Math" panose="02040503050406030204" pitchFamily="18" charset="0"/>
                      </a:rPr>
                      <m:t>𝑘</m:t>
                    </m:r>
                    <m:r>
                      <a:rPr lang="en-US" b="0" i="1" dirty="0" smtClean="0">
                        <a:solidFill>
                          <a:schemeClr val="bg1"/>
                        </a:solidFill>
                        <a:latin typeface="Cambria Math" panose="02040503050406030204" pitchFamily="18" charset="0"/>
                      </a:rPr>
                      <m:t>=4</m:t>
                    </m:r>
                    <m:r>
                      <a:rPr lang="en-US" b="0" i="1" dirty="0" smtClean="0">
                        <a:solidFill>
                          <a:schemeClr val="bg1"/>
                        </a:solidFill>
                        <a:latin typeface="Cambria Math" panose="02040503050406030204" pitchFamily="18" charset="0"/>
                      </a:rPr>
                      <m:t> </m:t>
                    </m:r>
                    <m:r>
                      <a:rPr lang="en-US" b="0" i="1" dirty="0"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a:t>
                </a:r>
                <a:br>
                  <a:rPr lang="en-US" dirty="0"/>
                </a:br>
                <a:br>
                  <a:rPr lang="en-US" sz="1400" dirty="0"/>
                </a:br>
                <a:r>
                  <a:rPr lang="en-US" dirty="0">
                    <a:solidFill>
                      <a:schemeClr val="bg1"/>
                    </a:solidFill>
                  </a:rPr>
                  <a:t>at least </a:t>
                </a:r>
                <a14:m>
                  <m:oMath xmlns:m="http://schemas.openxmlformats.org/officeDocument/2006/math">
                    <m:r>
                      <a:rPr lang="en-US" i="1" dirty="0" smtClean="0">
                        <a:solidFill>
                          <a:schemeClr val="bg1"/>
                        </a:solidFill>
                        <a:latin typeface="Cambria Math" panose="02040503050406030204" pitchFamily="18" charset="0"/>
                      </a:rPr>
                      <m:t>2+1 = 3 </m:t>
                    </m:r>
                  </m:oMath>
                </a14:m>
                <a:r>
                  <a:rPr lang="en-US" dirty="0">
                    <a:solidFill>
                      <a:schemeClr val="bg1"/>
                    </a:solidFill>
                  </a:rPr>
                  <a:t>students will be put in the same breakout room.</a:t>
                </a:r>
                <a:endParaRPr lang="en-BE" dirty="0"/>
              </a:p>
            </p:txBody>
          </p:sp>
        </mc:Choice>
        <mc:Fallback>
          <p:sp>
            <p:nvSpPr>
              <p:cNvPr id="8" name="Content Placeholder 7">
                <a:extLst>
                  <a:ext uri="{FF2B5EF4-FFF2-40B4-BE49-F238E27FC236}">
                    <a16:creationId xmlns:a16="http://schemas.microsoft.com/office/drawing/2014/main" id="{F80EB428-4505-494E-91DF-C709E1886EAC}"/>
                  </a:ext>
                </a:extLst>
              </p:cNvPr>
              <p:cNvSpPr>
                <a:spLocks noGrp="1" noRot="1" noChangeAspect="1" noMove="1" noResize="1" noEditPoints="1" noAdjustHandles="1" noChangeArrowheads="1" noChangeShapeType="1" noTextEdit="1"/>
              </p:cNvSpPr>
              <p:nvPr>
                <p:ph idx="1"/>
              </p:nvPr>
            </p:nvSpPr>
            <p:spPr>
              <a:xfrm>
                <a:off x="838200" y="1643063"/>
                <a:ext cx="10515600" cy="4897436"/>
              </a:xfrm>
              <a:blipFill>
                <a:blip r:embed="rId2"/>
                <a:stretch>
                  <a:fillRect l="-1043" t="-2864"/>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37EBFAE-34A1-4E9A-A99A-7B13B650C482}"/>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2D91A86-DBF8-4325-AC82-95E508608BAD}"/>
              </a:ext>
            </a:extLst>
          </p:cNvPr>
          <p:cNvSpPr>
            <a:spLocks noGrp="1"/>
          </p:cNvSpPr>
          <p:nvPr>
            <p:ph type="sldNum" sz="quarter" idx="12"/>
          </p:nvPr>
        </p:nvSpPr>
        <p:spPr/>
        <p:txBody>
          <a:bodyPr/>
          <a:lstStyle/>
          <a:p>
            <a:fld id="{08CF7B41-8972-4B54-B2ED-1FFF63F18177}" type="slidenum">
              <a:rPr lang="en-BE" smtClean="0"/>
              <a:t>123</a:t>
            </a:fld>
            <a:endParaRPr lang="en-BE"/>
          </a:p>
        </p:txBody>
      </p:sp>
      <p:pic>
        <p:nvPicPr>
          <p:cNvPr id="9" name="Picture 8">
            <a:extLst>
              <a:ext uri="{FF2B5EF4-FFF2-40B4-BE49-F238E27FC236}">
                <a16:creationId xmlns:a16="http://schemas.microsoft.com/office/drawing/2014/main" id="{C439ADD8-EFE4-4AB7-B156-A0647328C252}"/>
              </a:ext>
            </a:extLst>
          </p:cNvPr>
          <p:cNvPicPr>
            <a:picLocks noChangeAspect="1"/>
          </p:cNvPicPr>
          <p:nvPr/>
        </p:nvPicPr>
        <p:blipFill rotWithShape="1">
          <a:blip r:embed="rId3"/>
          <a:srcRect l="21333" t="31111" r="47333" b="46370"/>
          <a:stretch/>
        </p:blipFill>
        <p:spPr>
          <a:xfrm>
            <a:off x="6553869" y="2344501"/>
            <a:ext cx="4799931" cy="1940398"/>
          </a:xfrm>
          <a:prstGeom prst="rect">
            <a:avLst/>
          </a:prstGeom>
        </p:spPr>
      </p:pic>
    </p:spTree>
    <p:extLst>
      <p:ext uri="{BB962C8B-B14F-4D97-AF65-F5344CB8AC3E}">
        <p14:creationId xmlns:p14="http://schemas.microsoft.com/office/powerpoint/2010/main" val="2810733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1F256-AF79-4DB7-91FB-5746727DD720}"/>
              </a:ext>
            </a:extLst>
          </p:cNvPr>
          <p:cNvSpPr>
            <a:spLocks noGrp="1"/>
          </p:cNvSpPr>
          <p:nvPr>
            <p:ph type="title"/>
          </p:nvPr>
        </p:nvSpPr>
        <p:spPr/>
        <p:txBody>
          <a:bodyPr/>
          <a:lstStyle/>
          <a:p>
            <a:r>
              <a:rPr lang="en-US" dirty="0"/>
              <a:t>Breakout rooms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80EB428-4505-494E-91DF-C709E1886EAC}"/>
                  </a:ext>
                </a:extLst>
              </p:cNvPr>
              <p:cNvSpPr>
                <a:spLocks noGrp="1"/>
              </p:cNvSpPr>
              <p:nvPr>
                <p:ph idx="1"/>
              </p:nvPr>
            </p:nvSpPr>
            <p:spPr>
              <a:xfrm>
                <a:off x="838200" y="1643063"/>
                <a:ext cx="10515600" cy="4897436"/>
              </a:xfrm>
            </p:spPr>
            <p:txBody>
              <a:bodyPr>
                <a:normAutofit lnSpcReduction="10000"/>
              </a:bodyPr>
              <a:lstStyle/>
              <a:p>
                <a:r>
                  <a:rPr lang="en-US" dirty="0"/>
                  <a:t>Given </a:t>
                </a:r>
                <a14:m>
                  <m:oMath xmlns:m="http://schemas.openxmlformats.org/officeDocument/2006/math">
                    <m:r>
                      <a:rPr lang="en-US" i="1" dirty="0">
                        <a:latin typeface="Cambria Math" panose="02040503050406030204" pitchFamily="18" charset="0"/>
                      </a:rPr>
                      <m:t>𝑛</m:t>
                    </m:r>
                  </m:oMath>
                </a14:m>
                <a:r>
                  <a:rPr lang="en-US" dirty="0"/>
                  <a:t> items that fall into </a:t>
                </a:r>
                <a14:m>
                  <m:oMath xmlns:m="http://schemas.openxmlformats.org/officeDocument/2006/math">
                    <m:r>
                      <a:rPr lang="en-US" i="1" dirty="0">
                        <a:latin typeface="Cambria Math" panose="02040503050406030204" pitchFamily="18" charset="0"/>
                      </a:rPr>
                      <m:t>𝑘</m:t>
                    </m:r>
                  </m:oMath>
                </a14:m>
                <a:r>
                  <a:rPr lang="en-US" dirty="0"/>
                  <a:t> different categories, if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 &gt; </m:t>
                    </m:r>
                    <m:r>
                      <a:rPr lang="en-US" i="1" dirty="0" err="1">
                        <a:latin typeface="Cambria Math" panose="02040503050406030204" pitchFamily="18" charset="0"/>
                      </a:rPr>
                      <m:t>𝑚</m:t>
                    </m:r>
                    <m:r>
                      <a:rPr lang="en-US" i="1" dirty="0">
                        <a:latin typeface="Cambria Math" panose="02040503050406030204" pitchFamily="18" charset="0"/>
                      </a:rPr>
                      <m:t>⋅</m:t>
                    </m:r>
                    <m:r>
                      <a:rPr lang="en-US" i="1" dirty="0" err="1">
                        <a:latin typeface="Cambria Math" panose="02040503050406030204" pitchFamily="18" charset="0"/>
                      </a:rPr>
                      <m:t>𝑘</m:t>
                    </m:r>
                    <m:r>
                      <a:rPr lang="en-US" i="1" dirty="0">
                        <a:latin typeface="Cambria Math" panose="02040503050406030204" pitchFamily="18" charset="0"/>
                      </a:rPr>
                      <m:t> </m:t>
                    </m:r>
                  </m:oMath>
                </a14:m>
                <a:r>
                  <a:rPr lang="en-US" dirty="0"/>
                  <a:t>for some positive integer </a:t>
                </a:r>
                <a14:m>
                  <m:oMath xmlns:m="http://schemas.openxmlformats.org/officeDocument/2006/math">
                    <m:r>
                      <a:rPr lang="en-US" i="1" dirty="0">
                        <a:latin typeface="Cambria Math" panose="02040503050406030204" pitchFamily="18" charset="0"/>
                      </a:rPr>
                      <m:t>𝑚</m:t>
                    </m:r>
                  </m:oMath>
                </a14:m>
                <a:r>
                  <a:rPr lang="en-US" dirty="0"/>
                  <a:t>, then at least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+1</m:t>
                    </m:r>
                  </m:oMath>
                </a14:m>
                <a:r>
                  <a:rPr lang="en-US" dirty="0"/>
                  <a:t> of the items must fall into the same category.</a:t>
                </a:r>
                <a:br>
                  <a:rPr lang="en-US" dirty="0"/>
                </a:br>
                <a:br>
                  <a:rPr lang="en-US" dirty="0"/>
                </a:br>
                <a:r>
                  <a:rPr lang="en-US" dirty="0"/>
                  <a:t>Example:</a:t>
                </a:r>
                <a:endParaRPr lang="en-BE" dirty="0"/>
              </a:p>
              <a:p>
                <a:pPr marL="0" indent="0" algn="ctr">
                  <a:buNone/>
                </a:pPr>
                <a:endParaRPr lang="en-US" sz="1600" dirty="0"/>
              </a:p>
              <a:p>
                <a:pPr marL="0" indent="0" algn="ctr">
                  <a:buNone/>
                </a:pPr>
                <a:endParaRPr lang="en-US" sz="2400" dirty="0"/>
              </a:p>
              <a:p>
                <a:pPr marL="0" indent="0" algn="ctr">
                  <a:buNone/>
                </a:pPr>
                <a:r>
                  <a:rPr lang="en-US" dirty="0"/>
                  <a:t>There are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5 </m:t>
                    </m:r>
                  </m:oMath>
                </a14:m>
                <a:r>
                  <a:rPr lang="en-US" dirty="0"/>
                  <a:t>people in this class.</a:t>
                </a:r>
              </a:p>
              <a:p>
                <a:pPr marL="0" indent="0" algn="ctr">
                  <a:buNone/>
                </a:pPr>
                <a:br>
                  <a:rPr lang="en-US" sz="1000" dirty="0"/>
                </a:b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=2</m:t>
                    </m:r>
                  </m:oMath>
                </a14:m>
                <a:r>
                  <a:rPr lang="en-US" dirty="0"/>
                  <a:t> breakout rooms are created.</a:t>
                </a:r>
              </a:p>
              <a:p>
                <a:pPr marL="0" indent="0" algn="ctr">
                  <a:buNone/>
                </a:pPr>
                <a:br>
                  <a:rPr lang="en-US" sz="1050"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2⋅</m:t>
                    </m:r>
                    <m:r>
                      <a:rPr lang="en-US" i="1" dirty="0" smtClean="0">
                        <a:latin typeface="Cambria Math" panose="02040503050406030204" pitchFamily="18" charset="0"/>
                      </a:rPr>
                      <m:t>𝑘</m:t>
                    </m:r>
                    <m:r>
                      <a:rPr lang="en-US" b="0" i="1" dirty="0" smtClean="0">
                        <a:latin typeface="Cambria Math" panose="02040503050406030204" pitchFamily="18" charset="0"/>
                      </a:rPr>
                      <m:t>=4</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oMath>
                </a14:m>
                <a:r>
                  <a:rPr lang="en-US" dirty="0"/>
                  <a:t> </a:t>
                </a:r>
                <a:br>
                  <a:rPr lang="en-US" dirty="0"/>
                </a:br>
                <a:br>
                  <a:rPr lang="en-US" sz="1400" dirty="0"/>
                </a:br>
                <a:r>
                  <a:rPr lang="en-US" dirty="0">
                    <a:solidFill>
                      <a:schemeClr val="bg1"/>
                    </a:solidFill>
                  </a:rPr>
                  <a:t>at least </a:t>
                </a:r>
                <a14:m>
                  <m:oMath xmlns:m="http://schemas.openxmlformats.org/officeDocument/2006/math">
                    <m:r>
                      <a:rPr lang="en-US" i="1" dirty="0" smtClean="0">
                        <a:solidFill>
                          <a:schemeClr val="bg1"/>
                        </a:solidFill>
                        <a:latin typeface="Cambria Math" panose="02040503050406030204" pitchFamily="18" charset="0"/>
                      </a:rPr>
                      <m:t>2+1 = 3 </m:t>
                    </m:r>
                  </m:oMath>
                </a14:m>
                <a:r>
                  <a:rPr lang="en-US" dirty="0">
                    <a:solidFill>
                      <a:schemeClr val="bg1"/>
                    </a:solidFill>
                  </a:rPr>
                  <a:t>students will be put in the same breakout room.</a:t>
                </a:r>
                <a:endParaRPr lang="en-BE" dirty="0"/>
              </a:p>
            </p:txBody>
          </p:sp>
        </mc:Choice>
        <mc:Fallback>
          <p:sp>
            <p:nvSpPr>
              <p:cNvPr id="8" name="Content Placeholder 7">
                <a:extLst>
                  <a:ext uri="{FF2B5EF4-FFF2-40B4-BE49-F238E27FC236}">
                    <a16:creationId xmlns:a16="http://schemas.microsoft.com/office/drawing/2014/main" id="{F80EB428-4505-494E-91DF-C709E1886EAC}"/>
                  </a:ext>
                </a:extLst>
              </p:cNvPr>
              <p:cNvSpPr>
                <a:spLocks noGrp="1" noRot="1" noChangeAspect="1" noMove="1" noResize="1" noEditPoints="1" noAdjustHandles="1" noChangeArrowheads="1" noChangeShapeType="1" noTextEdit="1"/>
              </p:cNvSpPr>
              <p:nvPr>
                <p:ph idx="1"/>
              </p:nvPr>
            </p:nvSpPr>
            <p:spPr>
              <a:xfrm>
                <a:off x="838200" y="1643063"/>
                <a:ext cx="10515600" cy="4897436"/>
              </a:xfrm>
              <a:blipFill>
                <a:blip r:embed="rId2"/>
                <a:stretch>
                  <a:fillRect l="-1043" t="-2864"/>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37EBFAE-34A1-4E9A-A99A-7B13B650C482}"/>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2D91A86-DBF8-4325-AC82-95E508608BAD}"/>
              </a:ext>
            </a:extLst>
          </p:cNvPr>
          <p:cNvSpPr>
            <a:spLocks noGrp="1"/>
          </p:cNvSpPr>
          <p:nvPr>
            <p:ph type="sldNum" sz="quarter" idx="12"/>
          </p:nvPr>
        </p:nvSpPr>
        <p:spPr/>
        <p:txBody>
          <a:bodyPr/>
          <a:lstStyle/>
          <a:p>
            <a:fld id="{08CF7B41-8972-4B54-B2ED-1FFF63F18177}" type="slidenum">
              <a:rPr lang="en-BE" smtClean="0"/>
              <a:t>124</a:t>
            </a:fld>
            <a:endParaRPr lang="en-BE"/>
          </a:p>
        </p:txBody>
      </p:sp>
      <p:pic>
        <p:nvPicPr>
          <p:cNvPr id="9" name="Picture 8">
            <a:extLst>
              <a:ext uri="{FF2B5EF4-FFF2-40B4-BE49-F238E27FC236}">
                <a16:creationId xmlns:a16="http://schemas.microsoft.com/office/drawing/2014/main" id="{C439ADD8-EFE4-4AB7-B156-A0647328C252}"/>
              </a:ext>
            </a:extLst>
          </p:cNvPr>
          <p:cNvPicPr>
            <a:picLocks noChangeAspect="1"/>
          </p:cNvPicPr>
          <p:nvPr/>
        </p:nvPicPr>
        <p:blipFill rotWithShape="1">
          <a:blip r:embed="rId3"/>
          <a:srcRect l="21333" t="31111" r="47333" b="46370"/>
          <a:stretch/>
        </p:blipFill>
        <p:spPr>
          <a:xfrm>
            <a:off x="6553869" y="2344501"/>
            <a:ext cx="4799931" cy="1940398"/>
          </a:xfrm>
          <a:prstGeom prst="rect">
            <a:avLst/>
          </a:prstGeom>
        </p:spPr>
      </p:pic>
    </p:spTree>
    <p:extLst>
      <p:ext uri="{BB962C8B-B14F-4D97-AF65-F5344CB8AC3E}">
        <p14:creationId xmlns:p14="http://schemas.microsoft.com/office/powerpoint/2010/main" val="19099978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1F256-AF79-4DB7-91FB-5746727DD720}"/>
              </a:ext>
            </a:extLst>
          </p:cNvPr>
          <p:cNvSpPr>
            <a:spLocks noGrp="1"/>
          </p:cNvSpPr>
          <p:nvPr>
            <p:ph type="title"/>
          </p:nvPr>
        </p:nvSpPr>
        <p:spPr/>
        <p:txBody>
          <a:bodyPr/>
          <a:lstStyle/>
          <a:p>
            <a:r>
              <a:rPr lang="en-US" dirty="0"/>
              <a:t>Breakout rooms</a:t>
            </a:r>
            <a:endParaRPr lang="en-BE"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F80EB428-4505-494E-91DF-C709E1886EAC}"/>
                  </a:ext>
                </a:extLst>
              </p:cNvPr>
              <p:cNvSpPr>
                <a:spLocks noGrp="1"/>
              </p:cNvSpPr>
              <p:nvPr>
                <p:ph idx="1"/>
              </p:nvPr>
            </p:nvSpPr>
            <p:spPr>
              <a:xfrm>
                <a:off x="838200" y="1643063"/>
                <a:ext cx="10515600" cy="4897436"/>
              </a:xfrm>
            </p:spPr>
            <p:txBody>
              <a:bodyPr>
                <a:normAutofit lnSpcReduction="10000"/>
              </a:bodyPr>
              <a:lstStyle/>
              <a:p>
                <a:r>
                  <a:rPr lang="en-US" dirty="0"/>
                  <a:t>Given </a:t>
                </a:r>
                <a14:m>
                  <m:oMath xmlns:m="http://schemas.openxmlformats.org/officeDocument/2006/math">
                    <m:r>
                      <a:rPr lang="en-US" i="1" dirty="0">
                        <a:latin typeface="Cambria Math" panose="02040503050406030204" pitchFamily="18" charset="0"/>
                      </a:rPr>
                      <m:t>𝑛</m:t>
                    </m:r>
                  </m:oMath>
                </a14:m>
                <a:r>
                  <a:rPr lang="en-US" dirty="0"/>
                  <a:t> items that fall into </a:t>
                </a:r>
                <a14:m>
                  <m:oMath xmlns:m="http://schemas.openxmlformats.org/officeDocument/2006/math">
                    <m:r>
                      <a:rPr lang="en-US" i="1" dirty="0">
                        <a:latin typeface="Cambria Math" panose="02040503050406030204" pitchFamily="18" charset="0"/>
                      </a:rPr>
                      <m:t>𝑘</m:t>
                    </m:r>
                  </m:oMath>
                </a14:m>
                <a:r>
                  <a:rPr lang="en-US" dirty="0"/>
                  <a:t> different categories, if </a:t>
                </a:r>
                <a14:m>
                  <m:oMath xmlns:m="http://schemas.openxmlformats.org/officeDocument/2006/math">
                    <m:r>
                      <a:rPr lang="en-US" i="1" dirty="0">
                        <a:latin typeface="Cambria Math" panose="02040503050406030204" pitchFamily="18" charset="0"/>
                      </a:rPr>
                      <m:t>𝑛</m:t>
                    </m:r>
                    <m:r>
                      <a:rPr lang="en-US" i="1" dirty="0">
                        <a:latin typeface="Cambria Math" panose="02040503050406030204" pitchFamily="18" charset="0"/>
                      </a:rPr>
                      <m:t> &gt; </m:t>
                    </m:r>
                    <m:r>
                      <a:rPr lang="en-US" i="1" dirty="0" err="1">
                        <a:latin typeface="Cambria Math" panose="02040503050406030204" pitchFamily="18" charset="0"/>
                      </a:rPr>
                      <m:t>𝑚</m:t>
                    </m:r>
                    <m:r>
                      <a:rPr lang="en-US" i="1" dirty="0">
                        <a:latin typeface="Cambria Math" panose="02040503050406030204" pitchFamily="18" charset="0"/>
                      </a:rPr>
                      <m:t>⋅</m:t>
                    </m:r>
                    <m:r>
                      <a:rPr lang="en-US" i="1" dirty="0" err="1">
                        <a:latin typeface="Cambria Math" panose="02040503050406030204" pitchFamily="18" charset="0"/>
                      </a:rPr>
                      <m:t>𝑘</m:t>
                    </m:r>
                    <m:r>
                      <a:rPr lang="en-US" i="1" dirty="0">
                        <a:latin typeface="Cambria Math" panose="02040503050406030204" pitchFamily="18" charset="0"/>
                      </a:rPr>
                      <m:t> </m:t>
                    </m:r>
                  </m:oMath>
                </a14:m>
                <a:r>
                  <a:rPr lang="en-US" dirty="0"/>
                  <a:t>for some positive integer </a:t>
                </a:r>
                <a14:m>
                  <m:oMath xmlns:m="http://schemas.openxmlformats.org/officeDocument/2006/math">
                    <m:r>
                      <a:rPr lang="en-US" i="1" dirty="0">
                        <a:latin typeface="Cambria Math" panose="02040503050406030204" pitchFamily="18" charset="0"/>
                      </a:rPr>
                      <m:t>𝑚</m:t>
                    </m:r>
                  </m:oMath>
                </a14:m>
                <a:r>
                  <a:rPr lang="en-US" dirty="0"/>
                  <a:t>, then at least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+1</m:t>
                    </m:r>
                  </m:oMath>
                </a14:m>
                <a:r>
                  <a:rPr lang="en-US" dirty="0"/>
                  <a:t> of the items must fall into the same category.</a:t>
                </a:r>
                <a:br>
                  <a:rPr lang="en-US" dirty="0"/>
                </a:br>
                <a:br>
                  <a:rPr lang="en-US" dirty="0"/>
                </a:br>
                <a:r>
                  <a:rPr lang="en-US" dirty="0"/>
                  <a:t>Example:</a:t>
                </a:r>
                <a:endParaRPr lang="en-BE" dirty="0"/>
              </a:p>
              <a:p>
                <a:pPr marL="0" indent="0" algn="ctr">
                  <a:buNone/>
                </a:pPr>
                <a:endParaRPr lang="en-US" sz="1600" dirty="0"/>
              </a:p>
              <a:p>
                <a:pPr marL="0" indent="0" algn="ctr">
                  <a:buNone/>
                </a:pPr>
                <a:endParaRPr lang="en-US" sz="2400" dirty="0"/>
              </a:p>
              <a:p>
                <a:pPr marL="0" indent="0" algn="ctr">
                  <a:buNone/>
                </a:pPr>
                <a:r>
                  <a:rPr lang="en-US" dirty="0"/>
                  <a:t>There are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5 </m:t>
                    </m:r>
                  </m:oMath>
                </a14:m>
                <a:r>
                  <a:rPr lang="en-US" dirty="0"/>
                  <a:t>people in this class.</a:t>
                </a:r>
              </a:p>
              <a:p>
                <a:pPr marL="0" indent="0" algn="ctr">
                  <a:buNone/>
                </a:pPr>
                <a:br>
                  <a:rPr lang="en-US" sz="1000" dirty="0"/>
                </a:b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=2</m:t>
                    </m:r>
                  </m:oMath>
                </a14:m>
                <a:r>
                  <a:rPr lang="en-US" dirty="0"/>
                  <a:t> breakout rooms are created.</a:t>
                </a:r>
              </a:p>
              <a:p>
                <a:pPr marL="0" indent="0" algn="ctr">
                  <a:buNone/>
                </a:pPr>
                <a:br>
                  <a:rPr lang="en-US" sz="1050"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&gt; 2⋅</m:t>
                    </m:r>
                    <m:r>
                      <a:rPr lang="en-US" i="1" dirty="0" smtClean="0">
                        <a:latin typeface="Cambria Math" panose="02040503050406030204" pitchFamily="18" charset="0"/>
                      </a:rPr>
                      <m:t>𝑘</m:t>
                    </m:r>
                    <m:r>
                      <a:rPr lang="en-US" b="0" i="1" dirty="0" smtClean="0">
                        <a:latin typeface="Cambria Math" panose="02040503050406030204" pitchFamily="18" charset="0"/>
                      </a:rPr>
                      <m:t>=4</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oMath>
                </a14:m>
                <a:r>
                  <a:rPr lang="en-US" dirty="0"/>
                  <a:t> </a:t>
                </a:r>
                <a:br>
                  <a:rPr lang="en-US" dirty="0"/>
                </a:br>
                <a:br>
                  <a:rPr lang="en-US" sz="1400" dirty="0"/>
                </a:br>
                <a:r>
                  <a:rPr lang="en-US" dirty="0"/>
                  <a:t>at least </a:t>
                </a:r>
                <a14:m>
                  <m:oMath xmlns:m="http://schemas.openxmlformats.org/officeDocument/2006/math">
                    <m:r>
                      <a:rPr lang="en-US" i="1" dirty="0" smtClean="0">
                        <a:latin typeface="Cambria Math" panose="02040503050406030204" pitchFamily="18" charset="0"/>
                      </a:rPr>
                      <m:t>2+1 = 3 </m:t>
                    </m:r>
                  </m:oMath>
                </a14:m>
                <a:r>
                  <a:rPr lang="en-US" dirty="0"/>
                  <a:t>students will be put in the same breakout room.</a:t>
                </a:r>
                <a:endParaRPr lang="en-BE" dirty="0"/>
              </a:p>
            </p:txBody>
          </p:sp>
        </mc:Choice>
        <mc:Fallback>
          <p:sp>
            <p:nvSpPr>
              <p:cNvPr id="8" name="Content Placeholder 7">
                <a:extLst>
                  <a:ext uri="{FF2B5EF4-FFF2-40B4-BE49-F238E27FC236}">
                    <a16:creationId xmlns:a16="http://schemas.microsoft.com/office/drawing/2014/main" id="{F80EB428-4505-494E-91DF-C709E1886EAC}"/>
                  </a:ext>
                </a:extLst>
              </p:cNvPr>
              <p:cNvSpPr>
                <a:spLocks noGrp="1" noRot="1" noChangeAspect="1" noMove="1" noResize="1" noEditPoints="1" noAdjustHandles="1" noChangeArrowheads="1" noChangeShapeType="1" noTextEdit="1"/>
              </p:cNvSpPr>
              <p:nvPr>
                <p:ph idx="1"/>
              </p:nvPr>
            </p:nvSpPr>
            <p:spPr>
              <a:xfrm>
                <a:off x="838200" y="1643063"/>
                <a:ext cx="10515600" cy="4897436"/>
              </a:xfrm>
              <a:blipFill>
                <a:blip r:embed="rId2"/>
                <a:stretch>
                  <a:fillRect l="-1043" t="-2864"/>
                </a:stretch>
              </a:blipFill>
            </p:spPr>
            <p:txBody>
              <a:bodyPr/>
              <a:lstStyle/>
              <a:p>
                <a:r>
                  <a:rPr lang="en-BE">
                    <a:noFill/>
                  </a:rPr>
                  <a:t> </a:t>
                </a:r>
              </a:p>
            </p:txBody>
          </p:sp>
        </mc:Fallback>
      </mc:AlternateContent>
      <p:sp>
        <p:nvSpPr>
          <p:cNvPr id="5" name="Footer Placeholder 4">
            <a:extLst>
              <a:ext uri="{FF2B5EF4-FFF2-40B4-BE49-F238E27FC236}">
                <a16:creationId xmlns:a16="http://schemas.microsoft.com/office/drawing/2014/main" id="{337EBFAE-34A1-4E9A-A99A-7B13B650C482}"/>
              </a:ext>
            </a:extLst>
          </p:cNvPr>
          <p:cNvSpPr>
            <a:spLocks noGrp="1"/>
          </p:cNvSpPr>
          <p:nvPr>
            <p:ph type="ftr" sz="quarter" idx="11"/>
          </p:nvPr>
        </p:nvSpPr>
        <p:spPr/>
        <p:txBody>
          <a:bodyPr/>
          <a:lstStyle/>
          <a:p>
            <a:r>
              <a:rPr lang="en-US"/>
              <a:t>Elementary Combinatorics and Probability - March 2021</a:t>
            </a:r>
            <a:endParaRPr lang="en-BE"/>
          </a:p>
        </p:txBody>
      </p:sp>
      <p:sp>
        <p:nvSpPr>
          <p:cNvPr id="6" name="Slide Number Placeholder 5">
            <a:extLst>
              <a:ext uri="{FF2B5EF4-FFF2-40B4-BE49-F238E27FC236}">
                <a16:creationId xmlns:a16="http://schemas.microsoft.com/office/drawing/2014/main" id="{C2D91A86-DBF8-4325-AC82-95E508608BAD}"/>
              </a:ext>
            </a:extLst>
          </p:cNvPr>
          <p:cNvSpPr>
            <a:spLocks noGrp="1"/>
          </p:cNvSpPr>
          <p:nvPr>
            <p:ph type="sldNum" sz="quarter" idx="12"/>
          </p:nvPr>
        </p:nvSpPr>
        <p:spPr/>
        <p:txBody>
          <a:bodyPr/>
          <a:lstStyle/>
          <a:p>
            <a:fld id="{08CF7B41-8972-4B54-B2ED-1FFF63F18177}" type="slidenum">
              <a:rPr lang="en-BE" smtClean="0"/>
              <a:t>125</a:t>
            </a:fld>
            <a:endParaRPr lang="en-BE"/>
          </a:p>
        </p:txBody>
      </p:sp>
      <p:pic>
        <p:nvPicPr>
          <p:cNvPr id="9" name="Picture 8">
            <a:extLst>
              <a:ext uri="{FF2B5EF4-FFF2-40B4-BE49-F238E27FC236}">
                <a16:creationId xmlns:a16="http://schemas.microsoft.com/office/drawing/2014/main" id="{C439ADD8-EFE4-4AB7-B156-A0647328C252}"/>
              </a:ext>
            </a:extLst>
          </p:cNvPr>
          <p:cNvPicPr>
            <a:picLocks noChangeAspect="1"/>
          </p:cNvPicPr>
          <p:nvPr/>
        </p:nvPicPr>
        <p:blipFill rotWithShape="1">
          <a:blip r:embed="rId3"/>
          <a:srcRect l="21333" t="31111" r="47333" b="46370"/>
          <a:stretch/>
        </p:blipFill>
        <p:spPr>
          <a:xfrm>
            <a:off x="6553869" y="2344501"/>
            <a:ext cx="4799931" cy="1940398"/>
          </a:xfrm>
          <a:prstGeom prst="rect">
            <a:avLst/>
          </a:prstGeom>
        </p:spPr>
      </p:pic>
    </p:spTree>
    <p:extLst>
      <p:ext uri="{BB962C8B-B14F-4D97-AF65-F5344CB8AC3E}">
        <p14:creationId xmlns:p14="http://schemas.microsoft.com/office/powerpoint/2010/main" val="33281542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60E-D457-4FB8-898A-5DB7455F3EFE}"/>
              </a:ext>
            </a:extLst>
          </p:cNvPr>
          <p:cNvSpPr>
            <a:spLocks noGrp="1"/>
          </p:cNvSpPr>
          <p:nvPr>
            <p:ph type="title"/>
          </p:nvPr>
        </p:nvSpPr>
        <p:spPr/>
        <p:txBody>
          <a:bodyPr/>
          <a:lstStyle/>
          <a:p>
            <a:r>
              <a:rPr lang="en-US" dirty="0"/>
              <a:t>test</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3219B5-3BB8-4F5B-B25F-56F861328AFE}"/>
                  </a:ext>
                </a:extLst>
              </p:cNvPr>
              <p:cNvSpPr>
                <a:spLocks noGrp="1"/>
              </p:cNvSpPr>
              <p:nvPr>
                <p:ph idx="1"/>
              </p:nvPr>
            </p:nvSpPr>
            <p:spPr>
              <a:xfrm>
                <a:off x="838200" y="1643063"/>
                <a:ext cx="10515600" cy="4533900"/>
              </a:xfrm>
            </p:spPr>
            <p:txBody>
              <a:bodyPr/>
              <a:lstStyle/>
              <a:p>
                <a:pPr algn="just"/>
                <a:r>
                  <a:rPr lang="en-US" dirty="0"/>
                  <a:t>30 students participated in an exam. The worst student in class got 13 answers wrong, while others made fewer mistakes. </a:t>
                </a:r>
                <a:br>
                  <a:rPr lang="en-US" dirty="0"/>
                </a:br>
                <a:r>
                  <a:rPr lang="en-US" dirty="0"/>
                  <a:t>Show that there are at least 3 students who all made the same number of mistakes.</a:t>
                </a:r>
              </a:p>
              <a:p>
                <a:endParaRPr lang="en-US" sz="1100" dirty="0"/>
              </a:p>
              <a:p>
                <a:pPr marL="0" indent="0" algn="ctr">
                  <a:buNone/>
                </a:pPr>
                <a:r>
                  <a:rPr lang="en-US" dirty="0">
                    <a:solidFill>
                      <a:schemeClr val="bg1"/>
                    </a:solidFill>
                  </a:rPr>
                  <a:t>Students = pigeons, 	number of mistakes = pigeonholes</a:t>
                </a:r>
                <a:br>
                  <a:rPr lang="en-US" dirty="0"/>
                </a:br>
                <a:br>
                  <a:rPr lang="en-US" dirty="0"/>
                </a:b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30&gt;2⋅13</m:t>
                      </m:r>
                    </m:oMath>
                  </m:oMathPara>
                </a14:m>
                <a:endParaRPr lang="en-US" dirty="0">
                  <a:solidFill>
                    <a:schemeClr val="bg1"/>
                  </a:solidFill>
                </a:endParaRPr>
              </a:p>
              <a:p>
                <a:pPr marL="0" indent="0" algn="ctr">
                  <a:buNone/>
                </a:pPr>
                <a:r>
                  <a:rPr lang="en-US" dirty="0">
                    <a:solidFill>
                      <a:schemeClr val="bg1"/>
                    </a:solidFill>
                  </a:rPr>
                  <a:t>According to the generalized pigeonhole principle, at least </a:t>
                </a:r>
                <a14:m>
                  <m:oMath xmlns:m="http://schemas.openxmlformats.org/officeDocument/2006/math">
                    <m:r>
                      <a:rPr lang="en-US" b="0" i="1" smtClean="0">
                        <a:solidFill>
                          <a:schemeClr val="bg1"/>
                        </a:solidFill>
                        <a:latin typeface="Cambria Math" panose="02040503050406030204" pitchFamily="18" charset="0"/>
                      </a:rPr>
                      <m:t>2+1=3</m:t>
                    </m:r>
                  </m:oMath>
                </a14:m>
                <a:r>
                  <a:rPr lang="en-US" dirty="0">
                    <a:solidFill>
                      <a:schemeClr val="bg1"/>
                    </a:solidFill>
                  </a:rPr>
                  <a:t> students must have received the same score.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3B3219B5-3BB8-4F5B-B25F-56F861328AFE}"/>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2A03A46-DEE8-4014-9F22-2FFC037B10E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6B8F1E3-9D35-41F4-8A25-362F4EDAAA13}"/>
              </a:ext>
            </a:extLst>
          </p:cNvPr>
          <p:cNvSpPr>
            <a:spLocks noGrp="1"/>
          </p:cNvSpPr>
          <p:nvPr>
            <p:ph type="sldNum" sz="quarter" idx="12"/>
          </p:nvPr>
        </p:nvSpPr>
        <p:spPr/>
        <p:txBody>
          <a:bodyPr/>
          <a:lstStyle/>
          <a:p>
            <a:fld id="{08CF7B41-8972-4B54-B2ED-1FFF63F18177}" type="slidenum">
              <a:rPr lang="en-BE" smtClean="0"/>
              <a:t>126</a:t>
            </a:fld>
            <a:endParaRPr lang="en-BE"/>
          </a:p>
        </p:txBody>
      </p:sp>
    </p:spTree>
    <p:extLst>
      <p:ext uri="{BB962C8B-B14F-4D97-AF65-F5344CB8AC3E}">
        <p14:creationId xmlns:p14="http://schemas.microsoft.com/office/powerpoint/2010/main" val="23349299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60E-D457-4FB8-898A-5DB7455F3EFE}"/>
              </a:ext>
            </a:extLst>
          </p:cNvPr>
          <p:cNvSpPr>
            <a:spLocks noGrp="1"/>
          </p:cNvSpPr>
          <p:nvPr>
            <p:ph type="title"/>
          </p:nvPr>
        </p:nvSpPr>
        <p:spPr/>
        <p:txBody>
          <a:bodyPr/>
          <a:lstStyle/>
          <a:p>
            <a:r>
              <a:rPr lang="en-US" dirty="0"/>
              <a:t>test</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3219B5-3BB8-4F5B-B25F-56F861328AFE}"/>
                  </a:ext>
                </a:extLst>
              </p:cNvPr>
              <p:cNvSpPr>
                <a:spLocks noGrp="1"/>
              </p:cNvSpPr>
              <p:nvPr>
                <p:ph idx="1"/>
              </p:nvPr>
            </p:nvSpPr>
            <p:spPr>
              <a:xfrm>
                <a:off x="838200" y="1643063"/>
                <a:ext cx="10515600" cy="4533900"/>
              </a:xfrm>
            </p:spPr>
            <p:txBody>
              <a:bodyPr/>
              <a:lstStyle/>
              <a:p>
                <a:pPr algn="just"/>
                <a:r>
                  <a:rPr lang="en-US" dirty="0"/>
                  <a:t>30 students participated in an exam. The worst student in class got 13 answers wrong, while others made fewer mistakes. </a:t>
                </a:r>
                <a:br>
                  <a:rPr lang="en-US" dirty="0"/>
                </a:br>
                <a:r>
                  <a:rPr lang="en-US" dirty="0"/>
                  <a:t>Show that there are at least 3 students who all made the same number of mistakes.</a:t>
                </a:r>
              </a:p>
              <a:p>
                <a:endParaRPr lang="en-US" sz="1100" dirty="0"/>
              </a:p>
              <a:p>
                <a:pPr marL="0" indent="0" algn="ctr">
                  <a:buNone/>
                </a:pPr>
                <a:r>
                  <a:rPr lang="en-US" dirty="0"/>
                  <a:t>Students = pigeons, 	number of mistakes = pigeonholes</a:t>
                </a:r>
                <a:br>
                  <a:rPr lang="en-US" dirty="0"/>
                </a:br>
                <a:br>
                  <a:rPr lang="en-US" dirty="0"/>
                </a:b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30&gt;2⋅13</m:t>
                      </m:r>
                    </m:oMath>
                  </m:oMathPara>
                </a14:m>
                <a:endParaRPr lang="en-US" dirty="0">
                  <a:solidFill>
                    <a:schemeClr val="bg1"/>
                  </a:solidFill>
                </a:endParaRPr>
              </a:p>
              <a:p>
                <a:pPr marL="0" indent="0" algn="ctr">
                  <a:buNone/>
                </a:pPr>
                <a:r>
                  <a:rPr lang="en-US" dirty="0">
                    <a:solidFill>
                      <a:schemeClr val="bg1"/>
                    </a:solidFill>
                  </a:rPr>
                  <a:t>According to the generalized pigeonhole principle, at least </a:t>
                </a:r>
                <a14:m>
                  <m:oMath xmlns:m="http://schemas.openxmlformats.org/officeDocument/2006/math">
                    <m:r>
                      <a:rPr lang="en-US" b="0" i="1" smtClean="0">
                        <a:solidFill>
                          <a:schemeClr val="bg1"/>
                        </a:solidFill>
                        <a:latin typeface="Cambria Math" panose="02040503050406030204" pitchFamily="18" charset="0"/>
                      </a:rPr>
                      <m:t>2+1=3</m:t>
                    </m:r>
                  </m:oMath>
                </a14:m>
                <a:r>
                  <a:rPr lang="en-US" dirty="0">
                    <a:solidFill>
                      <a:schemeClr val="bg1"/>
                    </a:solidFill>
                  </a:rPr>
                  <a:t> students must have received the same score.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3B3219B5-3BB8-4F5B-B25F-56F861328AFE}"/>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2A03A46-DEE8-4014-9F22-2FFC037B10E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6B8F1E3-9D35-41F4-8A25-362F4EDAAA13}"/>
              </a:ext>
            </a:extLst>
          </p:cNvPr>
          <p:cNvSpPr>
            <a:spLocks noGrp="1"/>
          </p:cNvSpPr>
          <p:nvPr>
            <p:ph type="sldNum" sz="quarter" idx="12"/>
          </p:nvPr>
        </p:nvSpPr>
        <p:spPr/>
        <p:txBody>
          <a:bodyPr/>
          <a:lstStyle/>
          <a:p>
            <a:fld id="{08CF7B41-8972-4B54-B2ED-1FFF63F18177}" type="slidenum">
              <a:rPr lang="en-BE" smtClean="0"/>
              <a:t>127</a:t>
            </a:fld>
            <a:endParaRPr lang="en-BE"/>
          </a:p>
        </p:txBody>
      </p:sp>
    </p:spTree>
    <p:extLst>
      <p:ext uri="{BB962C8B-B14F-4D97-AF65-F5344CB8AC3E}">
        <p14:creationId xmlns:p14="http://schemas.microsoft.com/office/powerpoint/2010/main" val="1610079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60E-D457-4FB8-898A-5DB7455F3EFE}"/>
              </a:ext>
            </a:extLst>
          </p:cNvPr>
          <p:cNvSpPr>
            <a:spLocks noGrp="1"/>
          </p:cNvSpPr>
          <p:nvPr>
            <p:ph type="title"/>
          </p:nvPr>
        </p:nvSpPr>
        <p:spPr/>
        <p:txBody>
          <a:bodyPr/>
          <a:lstStyle/>
          <a:p>
            <a:r>
              <a:rPr lang="en-US" dirty="0"/>
              <a:t>test</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3219B5-3BB8-4F5B-B25F-56F861328AFE}"/>
                  </a:ext>
                </a:extLst>
              </p:cNvPr>
              <p:cNvSpPr>
                <a:spLocks noGrp="1"/>
              </p:cNvSpPr>
              <p:nvPr>
                <p:ph idx="1"/>
              </p:nvPr>
            </p:nvSpPr>
            <p:spPr>
              <a:xfrm>
                <a:off x="838200" y="1643063"/>
                <a:ext cx="10515600" cy="4533900"/>
              </a:xfrm>
            </p:spPr>
            <p:txBody>
              <a:bodyPr/>
              <a:lstStyle/>
              <a:p>
                <a:pPr algn="just"/>
                <a:r>
                  <a:rPr lang="en-US" dirty="0"/>
                  <a:t>30 students participated in an exam. The worst student in class got 13 answers wrong, while others made fewer mistakes. </a:t>
                </a:r>
                <a:br>
                  <a:rPr lang="en-US" dirty="0"/>
                </a:br>
                <a:r>
                  <a:rPr lang="en-US" dirty="0"/>
                  <a:t>Show that there are at least 3 students who all made the same number of mistakes.</a:t>
                </a:r>
              </a:p>
              <a:p>
                <a:endParaRPr lang="en-US" sz="1100" dirty="0"/>
              </a:p>
              <a:p>
                <a:pPr marL="0" indent="0" algn="ctr">
                  <a:buNone/>
                </a:pPr>
                <a:r>
                  <a:rPr lang="en-US" dirty="0"/>
                  <a:t>Students = pigeons, 	number of mistakes = pigeonholes</a:t>
                </a:r>
                <a:br>
                  <a:rPr lang="en-US" dirty="0"/>
                </a:b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30&gt;2⋅13</m:t>
                      </m:r>
                    </m:oMath>
                  </m:oMathPara>
                </a14:m>
                <a:endParaRPr lang="en-US" dirty="0"/>
              </a:p>
              <a:p>
                <a:pPr marL="0" indent="0" algn="ctr">
                  <a:buNone/>
                </a:pPr>
                <a:r>
                  <a:rPr lang="en-US" dirty="0">
                    <a:solidFill>
                      <a:schemeClr val="bg1"/>
                    </a:solidFill>
                  </a:rPr>
                  <a:t>According to the generalized pigeonhole principle, at least </a:t>
                </a:r>
                <a14:m>
                  <m:oMath xmlns:m="http://schemas.openxmlformats.org/officeDocument/2006/math">
                    <m:r>
                      <a:rPr lang="en-US" b="0" i="1" smtClean="0">
                        <a:solidFill>
                          <a:schemeClr val="bg1"/>
                        </a:solidFill>
                        <a:latin typeface="Cambria Math" panose="02040503050406030204" pitchFamily="18" charset="0"/>
                      </a:rPr>
                      <m:t>2+1=3</m:t>
                    </m:r>
                  </m:oMath>
                </a14:m>
                <a:r>
                  <a:rPr lang="en-US" dirty="0">
                    <a:solidFill>
                      <a:schemeClr val="bg1"/>
                    </a:solidFill>
                  </a:rPr>
                  <a:t> students must have received the same score.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3B3219B5-3BB8-4F5B-B25F-56F861328AFE}"/>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2A03A46-DEE8-4014-9F22-2FFC037B10E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6B8F1E3-9D35-41F4-8A25-362F4EDAAA13}"/>
              </a:ext>
            </a:extLst>
          </p:cNvPr>
          <p:cNvSpPr>
            <a:spLocks noGrp="1"/>
          </p:cNvSpPr>
          <p:nvPr>
            <p:ph type="sldNum" sz="quarter" idx="12"/>
          </p:nvPr>
        </p:nvSpPr>
        <p:spPr/>
        <p:txBody>
          <a:bodyPr/>
          <a:lstStyle/>
          <a:p>
            <a:fld id="{08CF7B41-8972-4B54-B2ED-1FFF63F18177}" type="slidenum">
              <a:rPr lang="en-BE" smtClean="0"/>
              <a:t>128</a:t>
            </a:fld>
            <a:endParaRPr lang="en-BE"/>
          </a:p>
        </p:txBody>
      </p:sp>
    </p:spTree>
    <p:extLst>
      <p:ext uri="{BB962C8B-B14F-4D97-AF65-F5344CB8AC3E}">
        <p14:creationId xmlns:p14="http://schemas.microsoft.com/office/powerpoint/2010/main" val="30643444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60E-D457-4FB8-898A-5DB7455F3EFE}"/>
              </a:ext>
            </a:extLst>
          </p:cNvPr>
          <p:cNvSpPr>
            <a:spLocks noGrp="1"/>
          </p:cNvSpPr>
          <p:nvPr>
            <p:ph type="title"/>
          </p:nvPr>
        </p:nvSpPr>
        <p:spPr/>
        <p:txBody>
          <a:bodyPr/>
          <a:lstStyle/>
          <a:p>
            <a:r>
              <a:rPr lang="en-US" dirty="0"/>
              <a:t>test</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3219B5-3BB8-4F5B-B25F-56F861328AFE}"/>
                  </a:ext>
                </a:extLst>
              </p:cNvPr>
              <p:cNvSpPr>
                <a:spLocks noGrp="1"/>
              </p:cNvSpPr>
              <p:nvPr>
                <p:ph idx="1"/>
              </p:nvPr>
            </p:nvSpPr>
            <p:spPr>
              <a:xfrm>
                <a:off x="838200" y="1643063"/>
                <a:ext cx="10515600" cy="4533900"/>
              </a:xfrm>
            </p:spPr>
            <p:txBody>
              <a:bodyPr/>
              <a:lstStyle/>
              <a:p>
                <a:pPr algn="just"/>
                <a:r>
                  <a:rPr lang="en-US" dirty="0"/>
                  <a:t>30 students participated in an exam. The worst student in class got 13 answers wrong, while others made fewer mistakes. </a:t>
                </a:r>
                <a:br>
                  <a:rPr lang="en-US" dirty="0"/>
                </a:br>
                <a:r>
                  <a:rPr lang="en-US" dirty="0"/>
                  <a:t>Show that there are at least 3 students who all made the same number of mistakes.</a:t>
                </a:r>
              </a:p>
              <a:p>
                <a:endParaRPr lang="en-US" sz="1100" dirty="0"/>
              </a:p>
              <a:p>
                <a:pPr marL="0" indent="0" algn="ctr">
                  <a:buNone/>
                </a:pPr>
                <a:r>
                  <a:rPr lang="en-US" dirty="0"/>
                  <a:t>Students = pigeons, 	number of mistakes = pigeonholes</a:t>
                </a:r>
                <a:br>
                  <a:rPr lang="en-US" dirty="0"/>
                </a:b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30&gt;2⋅13</m:t>
                      </m:r>
                    </m:oMath>
                  </m:oMathPara>
                </a14:m>
                <a:endParaRPr lang="en-US" dirty="0"/>
              </a:p>
              <a:p>
                <a:pPr marL="0" indent="0" algn="ctr">
                  <a:buNone/>
                </a:pPr>
                <a:r>
                  <a:rPr lang="en-US" dirty="0"/>
                  <a:t>According to the generalized pigeonhole principle, at least </a:t>
                </a:r>
                <a14:m>
                  <m:oMath xmlns:m="http://schemas.openxmlformats.org/officeDocument/2006/math">
                    <m:r>
                      <a:rPr lang="en-US" b="0" i="1" smtClean="0">
                        <a:latin typeface="Cambria Math" panose="02040503050406030204" pitchFamily="18" charset="0"/>
                      </a:rPr>
                      <m:t>2+1=3</m:t>
                    </m:r>
                  </m:oMath>
                </a14:m>
                <a:r>
                  <a:rPr lang="en-US" dirty="0"/>
                  <a:t> students must have received the same score.</a:t>
                </a:r>
                <a:endParaRPr lang="en-BE" dirty="0"/>
              </a:p>
            </p:txBody>
          </p:sp>
        </mc:Choice>
        <mc:Fallback xmlns="">
          <p:sp>
            <p:nvSpPr>
              <p:cNvPr id="3" name="Content Placeholder 2">
                <a:extLst>
                  <a:ext uri="{FF2B5EF4-FFF2-40B4-BE49-F238E27FC236}">
                    <a16:creationId xmlns:a16="http://schemas.microsoft.com/office/drawing/2014/main" id="{3B3219B5-3BB8-4F5B-B25F-56F861328AFE}"/>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B2A03A46-DEE8-4014-9F22-2FFC037B10E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6B8F1E3-9D35-41F4-8A25-362F4EDAAA13}"/>
              </a:ext>
            </a:extLst>
          </p:cNvPr>
          <p:cNvSpPr>
            <a:spLocks noGrp="1"/>
          </p:cNvSpPr>
          <p:nvPr>
            <p:ph type="sldNum" sz="quarter" idx="12"/>
          </p:nvPr>
        </p:nvSpPr>
        <p:spPr/>
        <p:txBody>
          <a:bodyPr/>
          <a:lstStyle/>
          <a:p>
            <a:fld id="{08CF7B41-8972-4B54-B2ED-1FFF63F18177}" type="slidenum">
              <a:rPr lang="en-BE" smtClean="0"/>
              <a:t>129</a:t>
            </a:fld>
            <a:endParaRPr lang="en-BE"/>
          </a:p>
        </p:txBody>
      </p:sp>
    </p:spTree>
    <p:extLst>
      <p:ext uri="{BB962C8B-B14F-4D97-AF65-F5344CB8AC3E}">
        <p14:creationId xmlns:p14="http://schemas.microsoft.com/office/powerpoint/2010/main" val="3619338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DA283-7758-496D-8C54-D2FFFBFDDBD2}"/>
              </a:ext>
            </a:extLst>
          </p:cNvPr>
          <p:cNvSpPr>
            <a:spLocks noGrp="1"/>
          </p:cNvSpPr>
          <p:nvPr>
            <p:ph type="title"/>
          </p:nvPr>
        </p:nvSpPr>
        <p:spPr/>
        <p:txBody>
          <a:bodyPr/>
          <a:lstStyle/>
          <a:p>
            <a:r>
              <a:rPr lang="en-US" dirty="0"/>
              <a:t>bagels</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20DED00-3DA2-466B-8A13-FF75D27133F3}"/>
                  </a:ext>
                </a:extLst>
              </p:cNvPr>
              <p:cNvSpPr>
                <a:spLocks noGrp="1"/>
              </p:cNvSpPr>
              <p:nvPr>
                <p:ph idx="1"/>
              </p:nvPr>
            </p:nvSpPr>
            <p:spPr/>
            <p:txBody>
              <a:bodyPr/>
              <a:lstStyle/>
              <a:p>
                <a:r>
                  <a:rPr lang="en-US" dirty="0"/>
                  <a:t>Chris is ordering bagels for three friends he’s studying with, as well as one for himself. The bagel shop sells eight varieties of bagel. In how many ways can he choose the bagels to give to Jan, Tom, Olive, and himself?</a:t>
                </a:r>
                <a:br>
                  <a:rPr lang="en-US" dirty="0"/>
                </a:br>
                <a:br>
                  <a:rPr lang="en-US" dirty="0"/>
                </a:br>
                <a:r>
                  <a:rPr lang="en-US" dirty="0"/>
                  <a:t>It matters who gets which bagel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ordered arrangement.</a:t>
                </a:r>
                <a:br>
                  <a:rPr lang="en-US" dirty="0"/>
                </a:br>
                <a:r>
                  <a:rPr lang="en-US" dirty="0"/>
                  <a:t>Repetitions allowed.</a:t>
                </a:r>
              </a:p>
              <a:p>
                <a:pPr marL="0" indent="0" algn="ctr">
                  <a:buNone/>
                </a:pPr>
                <a:br>
                  <a:rPr lang="en-US" dirty="0"/>
                </a:br>
                <a14:m>
                  <m:oMath xmlns:m="http://schemas.openxmlformats.org/officeDocument/2006/math">
                    <m:r>
                      <a:rPr lang="en-US" b="0" i="1" smtClean="0">
                        <a:solidFill>
                          <a:schemeClr val="bg1"/>
                        </a:solidFill>
                        <a:latin typeface="Cambria Math" panose="02040503050406030204" pitchFamily="18" charset="0"/>
                      </a:rPr>
                      <m:t>8⋅8⋅8⋅8=</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8</m:t>
                        </m:r>
                      </m:e>
                      <m:sup>
                        <m:r>
                          <a:rPr lang="en-US" b="0" i="1" smtClean="0">
                            <a:solidFill>
                              <a:schemeClr val="bg1"/>
                            </a:solidFill>
                            <a:latin typeface="Cambria Math" panose="02040503050406030204" pitchFamily="18" charset="0"/>
                          </a:rPr>
                          <m:t>4</m:t>
                        </m:r>
                      </m:sup>
                    </m:sSup>
                  </m:oMath>
                </a14:m>
                <a:r>
                  <a:rPr lang="en-US" dirty="0">
                    <a:solidFill>
                      <a:schemeClr val="bg1"/>
                    </a:solidFill>
                  </a:rPr>
                  <a:t> </a:t>
                </a:r>
                <a:br>
                  <a:rPr lang="en-US" dirty="0">
                    <a:solidFill>
                      <a:schemeClr val="bg1"/>
                    </a:solidFill>
                  </a:rPr>
                </a:br>
                <a:r>
                  <a:rPr lang="nl-BE" dirty="0">
                    <a:solidFill>
                      <a:schemeClr val="bg1"/>
                    </a:solidFill>
                  </a:rPr>
                  <a:t>ways </a:t>
                </a:r>
                <a:r>
                  <a:rPr lang="nl-BE" dirty="0" err="1">
                    <a:solidFill>
                      <a:schemeClr val="bg1"/>
                    </a:solidFill>
                  </a:rPr>
                  <a:t>to</a:t>
                </a:r>
                <a:r>
                  <a:rPr lang="nl-BE" dirty="0">
                    <a:solidFill>
                      <a:schemeClr val="bg1"/>
                    </a:solidFill>
                  </a:rPr>
                  <a:t> </a:t>
                </a:r>
                <a:r>
                  <a:rPr lang="nl-BE" dirty="0" err="1">
                    <a:solidFill>
                      <a:schemeClr val="bg1"/>
                    </a:solidFill>
                  </a:rPr>
                  <a:t>choose</a:t>
                </a:r>
                <a:r>
                  <a:rPr lang="nl-BE" dirty="0">
                    <a:solidFill>
                      <a:schemeClr val="bg1"/>
                    </a:solidFill>
                  </a:rPr>
                  <a:t> </a:t>
                </a:r>
                <a:r>
                  <a:rPr lang="nl-BE" dirty="0" err="1">
                    <a:solidFill>
                      <a:schemeClr val="bg1"/>
                    </a:solidFill>
                  </a:rPr>
                  <a:t>the</a:t>
                </a:r>
                <a:r>
                  <a:rPr lang="nl-BE" dirty="0">
                    <a:solidFill>
                      <a:schemeClr val="bg1"/>
                    </a:solidFill>
                  </a:rPr>
                  <a:t> bagels</a:t>
                </a:r>
                <a:endParaRPr lang="en-US" dirty="0"/>
              </a:p>
            </p:txBody>
          </p:sp>
        </mc:Choice>
        <mc:Fallback>
          <p:sp>
            <p:nvSpPr>
              <p:cNvPr id="7" name="Content Placeholder 6">
                <a:extLst>
                  <a:ext uri="{FF2B5EF4-FFF2-40B4-BE49-F238E27FC236}">
                    <a16:creationId xmlns:a16="http://schemas.microsoft.com/office/drawing/2014/main" id="{720DED00-3DA2-466B-8A13-FF75D27133F3}"/>
                  </a:ext>
                </a:extLst>
              </p:cNvPr>
              <p:cNvSpPr>
                <a:spLocks noGrp="1" noRot="1" noChangeAspect="1" noMove="1" noResize="1" noEditPoints="1" noAdjustHandles="1" noChangeArrowheads="1" noChangeShapeType="1" noTextEdit="1"/>
              </p:cNvSpPr>
              <p:nvPr>
                <p:ph idx="1"/>
              </p:nvPr>
            </p:nvSpPr>
            <p:spPr>
              <a:blipFill>
                <a:blip r:embed="rId2"/>
                <a:stretch>
                  <a:fillRect l="-1043" t="-2381" r="-12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8A6044B-C26F-444B-9207-596C1056E2C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AA0C637-C072-4DAC-9430-24988137A701}"/>
              </a:ext>
            </a:extLst>
          </p:cNvPr>
          <p:cNvSpPr>
            <a:spLocks noGrp="1"/>
          </p:cNvSpPr>
          <p:nvPr>
            <p:ph type="sldNum" sz="quarter" idx="12"/>
          </p:nvPr>
        </p:nvSpPr>
        <p:spPr/>
        <p:txBody>
          <a:bodyPr/>
          <a:lstStyle/>
          <a:p>
            <a:fld id="{08CF7B41-8972-4B54-B2ED-1FFF63F18177}" type="slidenum">
              <a:rPr lang="en-BE" smtClean="0"/>
              <a:t>13</a:t>
            </a:fld>
            <a:endParaRPr lang="en-BE"/>
          </a:p>
        </p:txBody>
      </p:sp>
    </p:spTree>
    <p:extLst>
      <p:ext uri="{BB962C8B-B14F-4D97-AF65-F5344CB8AC3E}">
        <p14:creationId xmlns:p14="http://schemas.microsoft.com/office/powerpoint/2010/main" val="19620660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A0B-18DD-4505-928D-CD2FB64E1BEB}"/>
              </a:ext>
            </a:extLst>
          </p:cNvPr>
          <p:cNvSpPr>
            <a:spLocks noGrp="1"/>
          </p:cNvSpPr>
          <p:nvPr>
            <p:ph type="title"/>
          </p:nvPr>
        </p:nvSpPr>
        <p:spPr/>
        <p:txBody>
          <a:bodyPr/>
          <a:lstStyle/>
          <a:p>
            <a:r>
              <a:rPr lang="en-US" dirty="0"/>
              <a:t>Floor and ceiling</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E92BE9-5095-4006-B673-B036ED43F8FB}"/>
                  </a:ext>
                </a:extLst>
              </p:cNvPr>
              <p:cNvSpPr>
                <a:spLocks noGrp="1"/>
              </p:cNvSpPr>
              <p:nvPr>
                <p:ph idx="1"/>
              </p:nvPr>
            </p:nvSpPr>
            <p:spPr/>
            <p:txBody>
              <a:bodyPr/>
              <a:lstStyle/>
              <a:p>
                <a:r>
                  <a:rPr lang="en-US" dirty="0"/>
                  <a:t>Useful functions:</a:t>
                </a:r>
              </a:p>
              <a:p>
                <a:endParaRPr lang="en-US" sz="1800" dirty="0"/>
              </a:p>
              <a:p>
                <a:pPr lvl="1"/>
                <a:r>
                  <a:rPr lang="en-US" sz="2800" dirty="0"/>
                  <a:t>Floor </a:t>
                </a:r>
                <a14:m>
                  <m:oMath xmlns:m="http://schemas.openxmlformats.org/officeDocument/2006/math">
                    <m:d>
                      <m:dPr>
                        <m:begChr m:val="⌊"/>
                        <m:endChr m:val="⌋"/>
                        <m:ctrlPr>
                          <a:rPr lang="en-BE" sz="280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r>
                  <a:rPr lang="en-US" sz="2800" dirty="0"/>
                  <a:t> the largest integer smaller than </a:t>
                </a:r>
                <a14:m>
                  <m:oMath xmlns:m="http://schemas.openxmlformats.org/officeDocument/2006/math">
                    <m:r>
                      <a:rPr lang="en-US" sz="2800" i="1">
                        <a:latin typeface="Cambria Math" panose="02040503050406030204" pitchFamily="18" charset="0"/>
                      </a:rPr>
                      <m:t>𝑥</m:t>
                    </m:r>
                  </m:oMath>
                </a14:m>
                <a:r>
                  <a:rPr lang="en-US" sz="2800" dirty="0"/>
                  <a:t>.</a:t>
                </a:r>
              </a:p>
              <a:p>
                <a:pPr lvl="1"/>
                <a:endParaRPr lang="en-US" sz="2800" dirty="0"/>
              </a:p>
              <a:p>
                <a:pPr marL="457200" lvl="1" indent="0" algn="ctr">
                  <a:buNone/>
                </a:pPr>
                <a14:m>
                  <m:oMathPara xmlns:m="http://schemas.openxmlformats.org/officeDocument/2006/math">
                    <m:oMathParaPr>
                      <m:jc m:val="centerGroup"/>
                    </m:oMathParaPr>
                    <m:oMath xmlns:m="http://schemas.openxmlformats.org/officeDocument/2006/math">
                      <m:d>
                        <m:dPr>
                          <m:begChr m:val="⌊"/>
                          <m:endChr m:val="⌋"/>
                          <m:ctrlPr>
                            <a:rPr lang="en-US"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5</m:t>
                          </m:r>
                        </m:e>
                      </m:d>
                      <m:r>
                        <a:rPr lang="en-US" sz="2800" b="0" i="1" smtClean="0">
                          <a:solidFill>
                            <a:schemeClr val="bg1"/>
                          </a:solidFill>
                          <a:latin typeface="Cambria Math" panose="02040503050406030204" pitchFamily="18" charset="0"/>
                        </a:rPr>
                        <m:t>=5,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2.5</m:t>
                          </m:r>
                        </m:e>
                      </m:d>
                      <m:r>
                        <a:rPr lang="en-US" sz="2800" b="0" i="1" smtClean="0">
                          <a:solidFill>
                            <a:schemeClr val="bg1"/>
                          </a:solidFill>
                          <a:latin typeface="Cambria Math" panose="02040503050406030204" pitchFamily="18" charset="0"/>
                        </a:rPr>
                        <m:t>=2,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−3.3</m:t>
                          </m:r>
                        </m:e>
                      </m:d>
                      <m:r>
                        <a:rPr lang="en-US" sz="2800" b="0" i="1" smtClean="0">
                          <a:solidFill>
                            <a:schemeClr val="bg1"/>
                          </a:solidFill>
                          <a:latin typeface="Cambria Math" panose="02040503050406030204" pitchFamily="18" charset="0"/>
                        </a:rPr>
                        <m:t>=−4</m:t>
                      </m:r>
                    </m:oMath>
                  </m:oMathPara>
                </a14:m>
                <a:endParaRPr lang="en-US" sz="2800" dirty="0">
                  <a:solidFill>
                    <a:schemeClr val="bg1"/>
                  </a:solidFill>
                </a:endParaRPr>
              </a:p>
              <a:p>
                <a:pPr lvl="1"/>
                <a:endParaRPr lang="en-US" sz="2800" dirty="0"/>
              </a:p>
              <a:p>
                <a:pPr lvl="1"/>
                <a:r>
                  <a:rPr lang="en-US" sz="2800" dirty="0">
                    <a:solidFill>
                      <a:schemeClr val="bg1"/>
                    </a:solidFill>
                  </a:rPr>
                  <a:t>Ceiling </a:t>
                </a:r>
                <a14:m>
                  <m:oMath xmlns:m="http://schemas.openxmlformats.org/officeDocument/2006/math">
                    <m:d>
                      <m:dPr>
                        <m:begChr m:val="⌈"/>
                        <m:endChr m:val="⌉"/>
                        <m:ctrlPr>
                          <a:rPr lang="en-US"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𝑥</m:t>
                        </m:r>
                      </m:e>
                    </m:d>
                    <m:r>
                      <a:rPr lang="en-US" sz="2800" b="0" i="1" smtClean="0">
                        <a:solidFill>
                          <a:schemeClr val="bg1"/>
                        </a:solidFill>
                        <a:latin typeface="Cambria Math" panose="02040503050406030204" pitchFamily="18" charset="0"/>
                      </a:rPr>
                      <m:t>−</m:t>
                    </m:r>
                  </m:oMath>
                </a14:m>
                <a:r>
                  <a:rPr lang="en-US" sz="2800" dirty="0">
                    <a:solidFill>
                      <a:schemeClr val="bg1"/>
                    </a:solidFill>
                  </a:rPr>
                  <a:t>the smallest integer larger than </a:t>
                </a:r>
                <a14:m>
                  <m:oMath xmlns:m="http://schemas.openxmlformats.org/officeDocument/2006/math">
                    <m:r>
                      <a:rPr lang="en-US" sz="2800" i="1">
                        <a:solidFill>
                          <a:schemeClr val="bg1"/>
                        </a:solidFill>
                        <a:latin typeface="Cambria Math" panose="02040503050406030204" pitchFamily="18" charset="0"/>
                      </a:rPr>
                      <m:t>𝑥</m:t>
                    </m:r>
                  </m:oMath>
                </a14:m>
                <a:r>
                  <a:rPr lang="en-US" sz="2800" dirty="0">
                    <a:solidFill>
                      <a:schemeClr val="bg1"/>
                    </a:solidFill>
                  </a:rPr>
                  <a:t>.</a:t>
                </a:r>
              </a:p>
              <a:p>
                <a:pPr marL="457200" lvl="1" indent="0">
                  <a:buNone/>
                </a:pPr>
                <a:endParaRPr lang="en-US" sz="2800" dirty="0">
                  <a:solidFill>
                    <a:schemeClr val="bg1"/>
                  </a:solidFill>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BE"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5</m:t>
                          </m:r>
                        </m:e>
                      </m:d>
                      <m:r>
                        <a:rPr lang="en-US" sz="2800" b="0" i="1" smtClean="0">
                          <a:solidFill>
                            <a:schemeClr val="bg1"/>
                          </a:solidFill>
                          <a:latin typeface="Cambria Math" panose="02040503050406030204" pitchFamily="18" charset="0"/>
                        </a:rPr>
                        <m:t>=5,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2.5</m:t>
                          </m:r>
                        </m:e>
                      </m:d>
                      <m:r>
                        <a:rPr lang="en-US" sz="2800" b="0" i="1" smtClean="0">
                          <a:solidFill>
                            <a:schemeClr val="bg1"/>
                          </a:solidFill>
                          <a:latin typeface="Cambria Math" panose="02040503050406030204" pitchFamily="18" charset="0"/>
                        </a:rPr>
                        <m:t>=3,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−3.3</m:t>
                          </m:r>
                        </m:e>
                      </m:d>
                      <m:r>
                        <a:rPr lang="en-US" sz="2800" b="0" i="1" smtClean="0">
                          <a:solidFill>
                            <a:schemeClr val="bg1"/>
                          </a:solidFill>
                          <a:latin typeface="Cambria Math" panose="02040503050406030204" pitchFamily="18" charset="0"/>
                        </a:rPr>
                        <m:t>=−3</m:t>
                      </m:r>
                    </m:oMath>
                  </m:oMathPara>
                </a14:m>
                <a:endParaRPr lang="en-BE" sz="2800" dirty="0">
                  <a:solidFill>
                    <a:schemeClr val="bg1"/>
                  </a:solidFill>
                </a:endParaRPr>
              </a:p>
            </p:txBody>
          </p:sp>
        </mc:Choice>
        <mc:Fallback>
          <p:sp>
            <p:nvSpPr>
              <p:cNvPr id="3" name="Content Placeholder 2">
                <a:extLst>
                  <a:ext uri="{FF2B5EF4-FFF2-40B4-BE49-F238E27FC236}">
                    <a16:creationId xmlns:a16="http://schemas.microsoft.com/office/drawing/2014/main" id="{DDE92BE9-5095-4006-B673-B036ED43F8F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AD367AE-54E4-497B-945B-893EBD30E56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AC90D92-92CA-4513-93EF-282D7674B3A2}"/>
              </a:ext>
            </a:extLst>
          </p:cNvPr>
          <p:cNvSpPr>
            <a:spLocks noGrp="1"/>
          </p:cNvSpPr>
          <p:nvPr>
            <p:ph type="sldNum" sz="quarter" idx="12"/>
          </p:nvPr>
        </p:nvSpPr>
        <p:spPr/>
        <p:txBody>
          <a:bodyPr/>
          <a:lstStyle/>
          <a:p>
            <a:fld id="{08CF7B41-8972-4B54-B2ED-1FFF63F18177}" type="slidenum">
              <a:rPr lang="en-BE" smtClean="0"/>
              <a:t>130</a:t>
            </a:fld>
            <a:endParaRPr lang="en-BE"/>
          </a:p>
        </p:txBody>
      </p:sp>
    </p:spTree>
    <p:extLst>
      <p:ext uri="{BB962C8B-B14F-4D97-AF65-F5344CB8AC3E}">
        <p14:creationId xmlns:p14="http://schemas.microsoft.com/office/powerpoint/2010/main" val="21639594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A0B-18DD-4505-928D-CD2FB64E1BEB}"/>
              </a:ext>
            </a:extLst>
          </p:cNvPr>
          <p:cNvSpPr>
            <a:spLocks noGrp="1"/>
          </p:cNvSpPr>
          <p:nvPr>
            <p:ph type="title"/>
          </p:nvPr>
        </p:nvSpPr>
        <p:spPr/>
        <p:txBody>
          <a:bodyPr/>
          <a:lstStyle/>
          <a:p>
            <a:r>
              <a:rPr lang="en-US" dirty="0"/>
              <a:t>Floor and ceiling</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E92BE9-5095-4006-B673-B036ED43F8FB}"/>
                  </a:ext>
                </a:extLst>
              </p:cNvPr>
              <p:cNvSpPr>
                <a:spLocks noGrp="1"/>
              </p:cNvSpPr>
              <p:nvPr>
                <p:ph idx="1"/>
              </p:nvPr>
            </p:nvSpPr>
            <p:spPr/>
            <p:txBody>
              <a:bodyPr/>
              <a:lstStyle/>
              <a:p>
                <a:r>
                  <a:rPr lang="en-US" dirty="0"/>
                  <a:t>Useful functions:</a:t>
                </a:r>
              </a:p>
              <a:p>
                <a:endParaRPr lang="en-US" sz="1800" dirty="0"/>
              </a:p>
              <a:p>
                <a:pPr lvl="1"/>
                <a:r>
                  <a:rPr lang="en-US" sz="2800" dirty="0"/>
                  <a:t>Floor </a:t>
                </a:r>
                <a14:m>
                  <m:oMath xmlns:m="http://schemas.openxmlformats.org/officeDocument/2006/math">
                    <m:d>
                      <m:dPr>
                        <m:begChr m:val="⌊"/>
                        <m:endChr m:val="⌋"/>
                        <m:ctrlPr>
                          <a:rPr lang="en-BE" sz="280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r>
                  <a:rPr lang="en-US" sz="2800" dirty="0"/>
                  <a:t> the largest integer smaller than </a:t>
                </a:r>
                <a14:m>
                  <m:oMath xmlns:m="http://schemas.openxmlformats.org/officeDocument/2006/math">
                    <m:r>
                      <a:rPr lang="en-US" sz="2800" i="1">
                        <a:latin typeface="Cambria Math" panose="02040503050406030204" pitchFamily="18" charset="0"/>
                      </a:rPr>
                      <m:t>𝑥</m:t>
                    </m:r>
                  </m:oMath>
                </a14:m>
                <a:r>
                  <a:rPr lang="en-US" sz="2800" dirty="0"/>
                  <a:t>.</a:t>
                </a:r>
              </a:p>
              <a:p>
                <a:pPr lvl="1"/>
                <a:endParaRPr lang="en-US" sz="2800" dirty="0"/>
              </a:p>
              <a:p>
                <a:pPr marL="457200" lvl="1" indent="0" algn="ctr">
                  <a:buNone/>
                </a:pPr>
                <a14:m>
                  <m:oMathPara xmlns:m="http://schemas.openxmlformats.org/officeDocument/2006/math">
                    <m:oMathParaPr>
                      <m:jc m:val="centerGroup"/>
                    </m:oMathParaPr>
                    <m:oMath xmlns:m="http://schemas.openxmlformats.org/officeDocument/2006/math">
                      <m:d>
                        <m:dPr>
                          <m:begChr m:val="⌊"/>
                          <m:endChr m:val="⌋"/>
                          <m:ctrlPr>
                            <a:rPr lang="en-US"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5</m:t>
                          </m:r>
                        </m:e>
                      </m:d>
                      <m:r>
                        <a:rPr lang="en-US" sz="2800" b="0" i="1" smtClean="0">
                          <a:solidFill>
                            <a:schemeClr val="bg1"/>
                          </a:solidFill>
                          <a:latin typeface="Cambria Math" panose="02040503050406030204" pitchFamily="18" charset="0"/>
                        </a:rPr>
                        <m:t>=5,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2.5</m:t>
                          </m:r>
                        </m:e>
                      </m:d>
                      <m:r>
                        <a:rPr lang="en-US" sz="2800" b="0" i="1" smtClean="0">
                          <a:solidFill>
                            <a:schemeClr val="bg1"/>
                          </a:solidFill>
                          <a:latin typeface="Cambria Math" panose="02040503050406030204" pitchFamily="18" charset="0"/>
                        </a:rPr>
                        <m:t>=2,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−3.3</m:t>
                          </m:r>
                        </m:e>
                      </m:d>
                      <m:r>
                        <a:rPr lang="en-US" sz="2800" b="0" i="1" smtClean="0">
                          <a:solidFill>
                            <a:schemeClr val="bg1"/>
                          </a:solidFill>
                          <a:latin typeface="Cambria Math" panose="02040503050406030204" pitchFamily="18" charset="0"/>
                        </a:rPr>
                        <m:t>=−4</m:t>
                      </m:r>
                    </m:oMath>
                  </m:oMathPara>
                </a14:m>
                <a:endParaRPr lang="en-US" sz="2800" dirty="0">
                  <a:solidFill>
                    <a:schemeClr val="bg1"/>
                  </a:solidFill>
                </a:endParaRPr>
              </a:p>
              <a:p>
                <a:pPr lvl="1"/>
                <a:endParaRPr lang="en-US" sz="2800" dirty="0"/>
              </a:p>
              <a:p>
                <a:pPr lvl="1"/>
                <a:r>
                  <a:rPr lang="en-US" sz="2800" dirty="0"/>
                  <a:t>Ceiling </a:t>
                </a:r>
                <a14:m>
                  <m:oMath xmlns:m="http://schemas.openxmlformats.org/officeDocument/2006/math">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r>
                  <a:rPr lang="en-US" sz="2800" dirty="0"/>
                  <a:t>the smallest integer larger than </a:t>
                </a:r>
                <a14:m>
                  <m:oMath xmlns:m="http://schemas.openxmlformats.org/officeDocument/2006/math">
                    <m:r>
                      <a:rPr lang="en-US" sz="2800" i="1">
                        <a:latin typeface="Cambria Math" panose="02040503050406030204" pitchFamily="18" charset="0"/>
                      </a:rPr>
                      <m:t>𝑥</m:t>
                    </m:r>
                  </m:oMath>
                </a14:m>
                <a:r>
                  <a:rPr lang="en-US" sz="2800" dirty="0"/>
                  <a:t>.</a:t>
                </a:r>
              </a:p>
              <a:p>
                <a:pPr marL="457200" lvl="1" indent="0">
                  <a:buNone/>
                </a:pPr>
                <a:endParaRPr lang="en-US" sz="2800" dirty="0">
                  <a:solidFill>
                    <a:schemeClr val="bg1"/>
                  </a:solidFill>
                </a:endParaRP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BE" sz="280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5</m:t>
                          </m:r>
                        </m:e>
                      </m:d>
                      <m:r>
                        <a:rPr lang="en-US" sz="2800" b="0" i="1" smtClean="0">
                          <a:solidFill>
                            <a:schemeClr val="bg1"/>
                          </a:solidFill>
                          <a:latin typeface="Cambria Math" panose="02040503050406030204" pitchFamily="18" charset="0"/>
                        </a:rPr>
                        <m:t>=5,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2.5</m:t>
                          </m:r>
                        </m:e>
                      </m:d>
                      <m:r>
                        <a:rPr lang="en-US" sz="2800" b="0" i="1" smtClean="0">
                          <a:solidFill>
                            <a:schemeClr val="bg1"/>
                          </a:solidFill>
                          <a:latin typeface="Cambria Math" panose="02040503050406030204" pitchFamily="18" charset="0"/>
                        </a:rPr>
                        <m:t>=3,  </m:t>
                      </m:r>
                      <m:d>
                        <m:dPr>
                          <m:begChr m:val="⌈"/>
                          <m:endChr m:val="⌉"/>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−3.3</m:t>
                          </m:r>
                        </m:e>
                      </m:d>
                      <m:r>
                        <a:rPr lang="en-US" sz="2800" b="0" i="1" smtClean="0">
                          <a:solidFill>
                            <a:schemeClr val="bg1"/>
                          </a:solidFill>
                          <a:latin typeface="Cambria Math" panose="02040503050406030204" pitchFamily="18" charset="0"/>
                        </a:rPr>
                        <m:t>=−3</m:t>
                      </m:r>
                    </m:oMath>
                  </m:oMathPara>
                </a14:m>
                <a:endParaRPr lang="en-BE" sz="2800" dirty="0">
                  <a:solidFill>
                    <a:schemeClr val="bg1"/>
                  </a:solidFill>
                </a:endParaRPr>
              </a:p>
            </p:txBody>
          </p:sp>
        </mc:Choice>
        <mc:Fallback>
          <p:sp>
            <p:nvSpPr>
              <p:cNvPr id="3" name="Content Placeholder 2">
                <a:extLst>
                  <a:ext uri="{FF2B5EF4-FFF2-40B4-BE49-F238E27FC236}">
                    <a16:creationId xmlns:a16="http://schemas.microsoft.com/office/drawing/2014/main" id="{DDE92BE9-5095-4006-B673-B036ED43F8F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AD367AE-54E4-497B-945B-893EBD30E56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AC90D92-92CA-4513-93EF-282D7674B3A2}"/>
              </a:ext>
            </a:extLst>
          </p:cNvPr>
          <p:cNvSpPr>
            <a:spLocks noGrp="1"/>
          </p:cNvSpPr>
          <p:nvPr>
            <p:ph type="sldNum" sz="quarter" idx="12"/>
          </p:nvPr>
        </p:nvSpPr>
        <p:spPr/>
        <p:txBody>
          <a:bodyPr/>
          <a:lstStyle/>
          <a:p>
            <a:fld id="{08CF7B41-8972-4B54-B2ED-1FFF63F18177}" type="slidenum">
              <a:rPr lang="en-BE" smtClean="0"/>
              <a:t>131</a:t>
            </a:fld>
            <a:endParaRPr lang="en-BE"/>
          </a:p>
        </p:txBody>
      </p:sp>
    </p:spTree>
    <p:extLst>
      <p:ext uri="{BB962C8B-B14F-4D97-AF65-F5344CB8AC3E}">
        <p14:creationId xmlns:p14="http://schemas.microsoft.com/office/powerpoint/2010/main" val="1264092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A0B-18DD-4505-928D-CD2FB64E1BEB}"/>
              </a:ext>
            </a:extLst>
          </p:cNvPr>
          <p:cNvSpPr>
            <a:spLocks noGrp="1"/>
          </p:cNvSpPr>
          <p:nvPr>
            <p:ph type="title"/>
          </p:nvPr>
        </p:nvSpPr>
        <p:spPr/>
        <p:txBody>
          <a:bodyPr/>
          <a:lstStyle/>
          <a:p>
            <a:r>
              <a:rPr lang="en-US" dirty="0"/>
              <a:t>Floor and ceiling</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E92BE9-5095-4006-B673-B036ED43F8FB}"/>
                  </a:ext>
                </a:extLst>
              </p:cNvPr>
              <p:cNvSpPr>
                <a:spLocks noGrp="1"/>
              </p:cNvSpPr>
              <p:nvPr>
                <p:ph idx="1"/>
              </p:nvPr>
            </p:nvSpPr>
            <p:spPr/>
            <p:txBody>
              <a:bodyPr/>
              <a:lstStyle/>
              <a:p>
                <a:r>
                  <a:rPr lang="en-US" dirty="0"/>
                  <a:t>Useful functions:</a:t>
                </a:r>
              </a:p>
              <a:p>
                <a:endParaRPr lang="en-US" sz="1800" dirty="0"/>
              </a:p>
              <a:p>
                <a:pPr lvl="1"/>
                <a:r>
                  <a:rPr lang="en-US" sz="2800" dirty="0"/>
                  <a:t>Floor </a:t>
                </a:r>
                <a14:m>
                  <m:oMath xmlns:m="http://schemas.openxmlformats.org/officeDocument/2006/math">
                    <m:d>
                      <m:dPr>
                        <m:begChr m:val="⌊"/>
                        <m:endChr m:val="⌋"/>
                        <m:ctrlPr>
                          <a:rPr lang="en-BE" sz="280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r>
                  <a:rPr lang="en-US" sz="2800" dirty="0"/>
                  <a:t> the largest integer smaller than </a:t>
                </a:r>
                <a14:m>
                  <m:oMath xmlns:m="http://schemas.openxmlformats.org/officeDocument/2006/math">
                    <m:r>
                      <a:rPr lang="en-US" sz="2800" i="1">
                        <a:latin typeface="Cambria Math" panose="02040503050406030204" pitchFamily="18" charset="0"/>
                      </a:rPr>
                      <m:t>𝑥</m:t>
                    </m:r>
                  </m:oMath>
                </a14:m>
                <a:r>
                  <a:rPr lang="en-US" sz="2800" dirty="0"/>
                  <a:t>.</a:t>
                </a:r>
              </a:p>
              <a:p>
                <a:pPr lvl="1"/>
                <a:endParaRPr lang="en-US" sz="2800" dirty="0"/>
              </a:p>
              <a:p>
                <a:pPr marL="457200" lvl="1" indent="0" algn="ctr">
                  <a:buNone/>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5</m:t>
                          </m:r>
                        </m:e>
                      </m:d>
                      <m:r>
                        <a:rPr lang="en-US" sz="2800" b="0" i="1" smtClean="0">
                          <a:latin typeface="Cambria Math" panose="02040503050406030204" pitchFamily="18" charset="0"/>
                        </a:rPr>
                        <m:t>=5,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2.5</m:t>
                          </m:r>
                        </m:e>
                      </m:d>
                      <m:r>
                        <a:rPr lang="en-US" sz="2800" b="0" i="1" smtClean="0">
                          <a:latin typeface="Cambria Math" panose="02040503050406030204" pitchFamily="18" charset="0"/>
                        </a:rPr>
                        <m:t>=2,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−3.3</m:t>
                          </m:r>
                        </m:e>
                      </m:d>
                      <m:r>
                        <a:rPr lang="en-US" sz="2800" b="0" i="1" smtClean="0">
                          <a:latin typeface="Cambria Math" panose="02040503050406030204" pitchFamily="18" charset="0"/>
                        </a:rPr>
                        <m:t>=−4</m:t>
                      </m:r>
                    </m:oMath>
                  </m:oMathPara>
                </a14:m>
                <a:endParaRPr lang="en-US" sz="2800" dirty="0"/>
              </a:p>
              <a:p>
                <a:pPr lvl="1"/>
                <a:endParaRPr lang="en-US" sz="2800" dirty="0"/>
              </a:p>
              <a:p>
                <a:pPr lvl="1"/>
                <a:r>
                  <a:rPr lang="en-US" sz="2800" dirty="0"/>
                  <a:t>Ceiling </a:t>
                </a:r>
                <a14:m>
                  <m:oMath xmlns:m="http://schemas.openxmlformats.org/officeDocument/2006/math">
                    <m:d>
                      <m:dPr>
                        <m:begChr m:val="⌈"/>
                        <m:endChr m:val="⌉"/>
                        <m:ctrlPr>
                          <a:rPr lang="en-US" sz="280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oMath>
                </a14:m>
                <a:r>
                  <a:rPr lang="en-US" sz="2800" dirty="0"/>
                  <a:t>the smallest integer larger than </a:t>
                </a:r>
                <a14:m>
                  <m:oMath xmlns:m="http://schemas.openxmlformats.org/officeDocument/2006/math">
                    <m:r>
                      <a:rPr lang="en-US" sz="2800" i="1">
                        <a:latin typeface="Cambria Math" panose="02040503050406030204" pitchFamily="18" charset="0"/>
                      </a:rPr>
                      <m:t>𝑥</m:t>
                    </m:r>
                  </m:oMath>
                </a14:m>
                <a:r>
                  <a:rPr lang="en-US" sz="2800" dirty="0"/>
                  <a:t>.</a:t>
                </a:r>
              </a:p>
              <a:p>
                <a:pPr marL="457200" lvl="1" indent="0">
                  <a:buNone/>
                </a:pPr>
                <a:endParaRPr lang="en-US" sz="280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BE" sz="2800" i="1" smtClean="0">
                              <a:latin typeface="Cambria Math" panose="02040503050406030204" pitchFamily="18" charset="0"/>
                            </a:rPr>
                          </m:ctrlPr>
                        </m:dPr>
                        <m:e>
                          <m:r>
                            <a:rPr lang="en-US" sz="2800" b="0" i="1" smtClean="0">
                              <a:latin typeface="Cambria Math" panose="02040503050406030204" pitchFamily="18" charset="0"/>
                            </a:rPr>
                            <m:t>5</m:t>
                          </m:r>
                        </m:e>
                      </m:d>
                      <m:r>
                        <a:rPr lang="en-US" sz="2800" b="0" i="1" smtClean="0">
                          <a:latin typeface="Cambria Math" panose="02040503050406030204" pitchFamily="18" charset="0"/>
                        </a:rPr>
                        <m:t>=5,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2.5</m:t>
                          </m:r>
                        </m:e>
                      </m:d>
                      <m:r>
                        <a:rPr lang="en-US" sz="2800" b="0" i="1" smtClean="0">
                          <a:latin typeface="Cambria Math" panose="02040503050406030204" pitchFamily="18" charset="0"/>
                        </a:rPr>
                        <m:t>=3,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−3.3</m:t>
                          </m:r>
                        </m:e>
                      </m:d>
                      <m:r>
                        <a:rPr lang="en-US" sz="2800" b="0" i="1" smtClean="0">
                          <a:latin typeface="Cambria Math" panose="02040503050406030204" pitchFamily="18" charset="0"/>
                        </a:rPr>
                        <m:t>=−3</m:t>
                      </m:r>
                    </m:oMath>
                  </m:oMathPara>
                </a14:m>
                <a:endParaRPr lang="en-BE" sz="2800" dirty="0"/>
              </a:p>
            </p:txBody>
          </p:sp>
        </mc:Choice>
        <mc:Fallback>
          <p:sp>
            <p:nvSpPr>
              <p:cNvPr id="3" name="Content Placeholder 2">
                <a:extLst>
                  <a:ext uri="{FF2B5EF4-FFF2-40B4-BE49-F238E27FC236}">
                    <a16:creationId xmlns:a16="http://schemas.microsoft.com/office/drawing/2014/main" id="{DDE92BE9-5095-4006-B673-B036ED43F8F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AD367AE-54E4-497B-945B-893EBD30E56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AC90D92-92CA-4513-93EF-282D7674B3A2}"/>
              </a:ext>
            </a:extLst>
          </p:cNvPr>
          <p:cNvSpPr>
            <a:spLocks noGrp="1"/>
          </p:cNvSpPr>
          <p:nvPr>
            <p:ph type="sldNum" sz="quarter" idx="12"/>
          </p:nvPr>
        </p:nvSpPr>
        <p:spPr/>
        <p:txBody>
          <a:bodyPr/>
          <a:lstStyle/>
          <a:p>
            <a:fld id="{08CF7B41-8972-4B54-B2ED-1FFF63F18177}" type="slidenum">
              <a:rPr lang="en-BE" smtClean="0"/>
              <a:t>132</a:t>
            </a:fld>
            <a:endParaRPr lang="en-BE"/>
          </a:p>
        </p:txBody>
      </p:sp>
    </p:spTree>
    <p:extLst>
      <p:ext uri="{BB962C8B-B14F-4D97-AF65-F5344CB8AC3E}">
        <p14:creationId xmlns:p14="http://schemas.microsoft.com/office/powerpoint/2010/main" val="2943945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8AF0D-B734-438D-A5BF-C6A60EB36B74}"/>
              </a:ext>
            </a:extLst>
          </p:cNvPr>
          <p:cNvSpPr>
            <a:spLocks noGrp="1"/>
          </p:cNvSpPr>
          <p:nvPr>
            <p:ph type="title"/>
          </p:nvPr>
        </p:nvSpPr>
        <p:spPr/>
        <p:txBody>
          <a:bodyPr/>
          <a:lstStyle/>
          <a:p>
            <a:r>
              <a:rPr lang="en-US" dirty="0"/>
              <a:t>Generalized pigeonhole principle</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210411-6BD7-4D4A-9426-81812A5C81DC}"/>
                  </a:ext>
                </a:extLst>
              </p:cNvPr>
              <p:cNvSpPr>
                <a:spLocks noGrp="1"/>
              </p:cNvSpPr>
              <p:nvPr>
                <p:ph idx="1"/>
              </p:nvPr>
            </p:nvSpPr>
            <p:spPr>
              <a:xfrm>
                <a:off x="838200" y="2047875"/>
                <a:ext cx="10515600" cy="4129088"/>
              </a:xfrm>
            </p:spPr>
            <p:txBody>
              <a:bodyPr/>
              <a:lstStyle/>
              <a:p>
                <a:r>
                  <a:rPr lang="en-US" dirty="0"/>
                  <a:t>Given </a:t>
                </a:r>
                <a14:m>
                  <m:oMath xmlns:m="http://schemas.openxmlformats.org/officeDocument/2006/math">
                    <m:r>
                      <a:rPr lang="en-US" i="1" dirty="0" smtClean="0">
                        <a:latin typeface="Cambria Math" panose="02040503050406030204" pitchFamily="18" charset="0"/>
                      </a:rPr>
                      <m:t>𝑛</m:t>
                    </m:r>
                  </m:oMath>
                </a14:m>
                <a:r>
                  <a:rPr lang="en-US" dirty="0"/>
                  <a:t> items that fall into </a:t>
                </a:r>
                <a14:m>
                  <m:oMath xmlns:m="http://schemas.openxmlformats.org/officeDocument/2006/math">
                    <m:r>
                      <a:rPr lang="en-US" i="1" dirty="0" smtClean="0">
                        <a:latin typeface="Cambria Math" panose="02040503050406030204" pitchFamily="18" charset="0"/>
                      </a:rPr>
                      <m:t>𝑘</m:t>
                    </m:r>
                  </m:oMath>
                </a14:m>
                <a:r>
                  <a:rPr lang="en-US" dirty="0"/>
                  <a:t> different categories, then at least </a:t>
                </a:r>
                <a14:m>
                  <m:oMath xmlns:m="http://schemas.openxmlformats.org/officeDocument/2006/math">
                    <m:d>
                      <m:dPr>
                        <m:begChr m:val="⌈"/>
                        <m:endChr m:val="⌉"/>
                        <m:ctrlPr>
                          <a:rPr lang="en-US"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e>
                    </m:d>
                  </m:oMath>
                </a14:m>
                <a:r>
                  <a:rPr lang="en-US" dirty="0"/>
                  <a:t> of the items must fall into the same category.</a:t>
                </a:r>
                <a:endParaRPr lang="en-BE" dirty="0"/>
              </a:p>
            </p:txBody>
          </p:sp>
        </mc:Choice>
        <mc:Fallback>
          <p:sp>
            <p:nvSpPr>
              <p:cNvPr id="3" name="Content Placeholder 2">
                <a:extLst>
                  <a:ext uri="{FF2B5EF4-FFF2-40B4-BE49-F238E27FC236}">
                    <a16:creationId xmlns:a16="http://schemas.microsoft.com/office/drawing/2014/main" id="{2C210411-6BD7-4D4A-9426-81812A5C81DC}"/>
                  </a:ext>
                </a:extLst>
              </p:cNvPr>
              <p:cNvSpPr>
                <a:spLocks noGrp="1" noRot="1" noChangeAspect="1" noMove="1" noResize="1" noEditPoints="1" noAdjustHandles="1" noChangeArrowheads="1" noChangeShapeType="1" noTextEdit="1"/>
              </p:cNvSpPr>
              <p:nvPr>
                <p:ph idx="1"/>
              </p:nvPr>
            </p:nvSpPr>
            <p:spPr>
              <a:xfrm>
                <a:off x="838200" y="2047875"/>
                <a:ext cx="10515600" cy="4129088"/>
              </a:xfrm>
              <a:blipFill>
                <a:blip r:embed="rId2"/>
                <a:stretch>
                  <a:fillRect l="-1043" r="-522"/>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136D3D7-9998-4A9D-9C8A-E95D751D952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F72AAF2-FE97-46B1-A39B-AF8C79F561B7}"/>
              </a:ext>
            </a:extLst>
          </p:cNvPr>
          <p:cNvSpPr>
            <a:spLocks noGrp="1"/>
          </p:cNvSpPr>
          <p:nvPr>
            <p:ph type="sldNum" sz="quarter" idx="12"/>
          </p:nvPr>
        </p:nvSpPr>
        <p:spPr/>
        <p:txBody>
          <a:bodyPr/>
          <a:lstStyle/>
          <a:p>
            <a:fld id="{08CF7B41-8972-4B54-B2ED-1FFF63F18177}" type="slidenum">
              <a:rPr lang="en-BE" smtClean="0"/>
              <a:t>133</a:t>
            </a:fld>
            <a:endParaRPr lang="en-BE"/>
          </a:p>
        </p:txBody>
      </p:sp>
      <p:pic>
        <p:nvPicPr>
          <p:cNvPr id="6" name="Picture 5">
            <a:extLst>
              <a:ext uri="{FF2B5EF4-FFF2-40B4-BE49-F238E27FC236}">
                <a16:creationId xmlns:a16="http://schemas.microsoft.com/office/drawing/2014/main" id="{1F17788C-DDC6-40C7-A59E-129AA60545D1}"/>
              </a:ext>
            </a:extLst>
          </p:cNvPr>
          <p:cNvPicPr>
            <a:picLocks noChangeAspect="1"/>
          </p:cNvPicPr>
          <p:nvPr/>
        </p:nvPicPr>
        <p:blipFill rotWithShape="1">
          <a:blip r:embed="rId3"/>
          <a:srcRect l="21333" t="31111" r="47333" b="46370"/>
          <a:stretch/>
        </p:blipFill>
        <p:spPr>
          <a:xfrm>
            <a:off x="2600993" y="3351213"/>
            <a:ext cx="6990013" cy="2825750"/>
          </a:xfrm>
          <a:prstGeom prst="rect">
            <a:avLst/>
          </a:prstGeom>
        </p:spPr>
      </p:pic>
    </p:spTree>
    <p:extLst>
      <p:ext uri="{BB962C8B-B14F-4D97-AF65-F5344CB8AC3E}">
        <p14:creationId xmlns:p14="http://schemas.microsoft.com/office/powerpoint/2010/main" val="29846281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BB3A-616A-467C-9D71-FBE6F09EECA0}"/>
              </a:ext>
            </a:extLst>
          </p:cNvPr>
          <p:cNvSpPr>
            <a:spLocks noGrp="1"/>
          </p:cNvSpPr>
          <p:nvPr>
            <p:ph type="title"/>
          </p:nvPr>
        </p:nvSpPr>
        <p:spPr/>
        <p:txBody>
          <a:bodyPr/>
          <a:lstStyle/>
          <a:p>
            <a:r>
              <a:rPr lang="en-US" dirty="0"/>
              <a:t>Conference rooms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6FC18F-42DA-4CBD-88C8-B70623324629}"/>
                  </a:ext>
                </a:extLst>
              </p:cNvPr>
              <p:cNvSpPr>
                <a:spLocks noGrp="1"/>
              </p:cNvSpPr>
              <p:nvPr>
                <p:ph idx="1"/>
              </p:nvPr>
            </p:nvSpPr>
            <p:spPr/>
            <p:txBody>
              <a:bodyPr/>
              <a:lstStyle/>
              <a:p>
                <a:pPr algn="just"/>
                <a:r>
                  <a:rPr lang="en-US" dirty="0"/>
                  <a:t>A conference room contains 8 tables and 107 chairs. What is the smallest possible number of chairs at the table having the most chairs?</a:t>
                </a:r>
                <a:endParaRPr lang="en-US" sz="2400" dirty="0"/>
              </a:p>
              <a:p>
                <a:pPr marL="0" indent="0" algn="ctr">
                  <a:buNone/>
                </a:pPr>
                <a:r>
                  <a:rPr lang="en-US" dirty="0">
                    <a:solidFill>
                      <a:schemeClr val="bg1"/>
                    </a:solidFill>
                  </a:rPr>
                  <a:t>Pigeons: 107 chairs		Pigeonholes: 8 tables</a:t>
                </a:r>
              </a:p>
              <a:p>
                <a:pPr marL="0" indent="0" algn="ctr">
                  <a:buNone/>
                </a:pPr>
                <a:endParaRPr lang="en-US" dirty="0"/>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BE" i="1" smtClean="0">
                              <a:solidFill>
                                <a:schemeClr val="bg1"/>
                              </a:solidFill>
                              <a:latin typeface="Cambria Math" panose="02040503050406030204" pitchFamily="18" charset="0"/>
                            </a:rPr>
                          </m:ctrlPr>
                        </m:dPr>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107</m:t>
                              </m:r>
                            </m:num>
                            <m:den>
                              <m:r>
                                <a:rPr lang="en-US" b="0" i="1" smtClean="0">
                                  <a:solidFill>
                                    <a:schemeClr val="bg1"/>
                                  </a:solidFill>
                                  <a:latin typeface="Cambria Math" panose="02040503050406030204" pitchFamily="18" charset="0"/>
                                </a:rPr>
                                <m:t>8</m:t>
                              </m:r>
                            </m:den>
                          </m:f>
                        </m:e>
                      </m:d>
                      <m:r>
                        <a:rPr lang="en-US" b="0" i="1" smtClean="0">
                          <a:solidFill>
                            <a:schemeClr val="bg1"/>
                          </a:solidFill>
                          <a:latin typeface="Cambria Math" panose="02040503050406030204" pitchFamily="18" charset="0"/>
                        </a:rPr>
                        <m:t>=14</m:t>
                      </m:r>
                    </m:oMath>
                  </m:oMathPara>
                </a14:m>
                <a:endParaRPr lang="en-US" dirty="0">
                  <a:solidFill>
                    <a:schemeClr val="bg1"/>
                  </a:solidFill>
                </a:endParaRPr>
              </a:p>
              <a:p>
                <a:pPr marL="0" indent="0" algn="just">
                  <a:buNone/>
                </a:pPr>
                <a:endParaRPr lang="en-US" sz="1400" dirty="0">
                  <a:solidFill>
                    <a:schemeClr val="bg1"/>
                  </a:solidFill>
                </a:endParaRPr>
              </a:p>
              <a:p>
                <a:pPr marL="0" indent="0" algn="ctr">
                  <a:buNone/>
                </a:pPr>
                <a:r>
                  <a:rPr lang="en-US" dirty="0">
                    <a:solidFill>
                      <a:schemeClr val="bg1"/>
                    </a:solidFill>
                  </a:rPr>
                  <a:t>Therefore, according to the generalized pigeonhole principle, </a:t>
                </a:r>
                <a:br>
                  <a:rPr lang="en-US" dirty="0">
                    <a:solidFill>
                      <a:schemeClr val="bg1"/>
                    </a:solidFill>
                  </a:rPr>
                </a:br>
                <a:r>
                  <a:rPr lang="en-US" dirty="0">
                    <a:solidFill>
                      <a:schemeClr val="bg1"/>
                    </a:solidFill>
                  </a:rPr>
                  <a:t>at least 14 chairs are at the same table.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06FC18F-42DA-4CBD-88C8-B70623324629}"/>
                  </a:ext>
                </a:extLst>
              </p:cNvPr>
              <p:cNvSpPr>
                <a:spLocks noGrp="1" noRot="1" noChangeAspect="1" noMove="1" noResize="1" noEditPoints="1" noAdjustHandles="1" noChangeArrowheads="1" noChangeShapeType="1" noTextEdit="1"/>
              </p:cNvSpPr>
              <p:nvPr>
                <p:ph idx="1"/>
              </p:nvPr>
            </p:nvSpPr>
            <p:spPr>
              <a:blipFill>
                <a:blip r:embed="rId2"/>
                <a:stretch>
                  <a:fillRect l="-1043" t="-2381" r="-1159" b="-350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9864850-5B87-4210-B88E-C7AB3548D1F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DBA0CA2-25B7-4D7A-A1D9-3A438B13D52D}"/>
              </a:ext>
            </a:extLst>
          </p:cNvPr>
          <p:cNvSpPr>
            <a:spLocks noGrp="1"/>
          </p:cNvSpPr>
          <p:nvPr>
            <p:ph type="sldNum" sz="quarter" idx="12"/>
          </p:nvPr>
        </p:nvSpPr>
        <p:spPr/>
        <p:txBody>
          <a:bodyPr/>
          <a:lstStyle/>
          <a:p>
            <a:fld id="{08CF7B41-8972-4B54-B2ED-1FFF63F18177}" type="slidenum">
              <a:rPr lang="en-BE" smtClean="0"/>
              <a:t>134</a:t>
            </a:fld>
            <a:endParaRPr lang="en-BE"/>
          </a:p>
        </p:txBody>
      </p:sp>
    </p:spTree>
    <p:extLst>
      <p:ext uri="{BB962C8B-B14F-4D97-AF65-F5344CB8AC3E}">
        <p14:creationId xmlns:p14="http://schemas.microsoft.com/office/powerpoint/2010/main" val="1386365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BB3A-616A-467C-9D71-FBE6F09EECA0}"/>
              </a:ext>
            </a:extLst>
          </p:cNvPr>
          <p:cNvSpPr>
            <a:spLocks noGrp="1"/>
          </p:cNvSpPr>
          <p:nvPr>
            <p:ph type="title"/>
          </p:nvPr>
        </p:nvSpPr>
        <p:spPr/>
        <p:txBody>
          <a:bodyPr/>
          <a:lstStyle/>
          <a:p>
            <a:r>
              <a:rPr lang="en-US" dirty="0"/>
              <a:t>Conference rooms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6FC18F-42DA-4CBD-88C8-B70623324629}"/>
                  </a:ext>
                </a:extLst>
              </p:cNvPr>
              <p:cNvSpPr>
                <a:spLocks noGrp="1"/>
              </p:cNvSpPr>
              <p:nvPr>
                <p:ph idx="1"/>
              </p:nvPr>
            </p:nvSpPr>
            <p:spPr/>
            <p:txBody>
              <a:bodyPr/>
              <a:lstStyle/>
              <a:p>
                <a:pPr algn="just"/>
                <a:r>
                  <a:rPr lang="en-US" dirty="0"/>
                  <a:t>A conference room contains 8 tables and 107 chairs. What is the smallest possible number of chairs at the table having the most chairs?</a:t>
                </a:r>
                <a:endParaRPr lang="en-US" sz="2400" dirty="0"/>
              </a:p>
              <a:p>
                <a:pPr marL="0" indent="0" algn="ctr">
                  <a:buNone/>
                </a:pPr>
                <a:r>
                  <a:rPr lang="en-US" dirty="0"/>
                  <a:t>Pigeons: 107 chairs		Pigeonholes: 8 tables</a:t>
                </a:r>
              </a:p>
              <a:p>
                <a:pPr marL="0" indent="0" algn="ctr">
                  <a:buNone/>
                </a:pPr>
                <a:endParaRPr lang="en-US" dirty="0"/>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BE" i="1" smtClean="0">
                              <a:solidFill>
                                <a:schemeClr val="bg1"/>
                              </a:solidFill>
                              <a:latin typeface="Cambria Math" panose="02040503050406030204" pitchFamily="18" charset="0"/>
                            </a:rPr>
                          </m:ctrlPr>
                        </m:dPr>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107</m:t>
                              </m:r>
                            </m:num>
                            <m:den>
                              <m:r>
                                <a:rPr lang="en-US" b="0" i="1" smtClean="0">
                                  <a:solidFill>
                                    <a:schemeClr val="bg1"/>
                                  </a:solidFill>
                                  <a:latin typeface="Cambria Math" panose="02040503050406030204" pitchFamily="18" charset="0"/>
                                </a:rPr>
                                <m:t>8</m:t>
                              </m:r>
                            </m:den>
                          </m:f>
                        </m:e>
                      </m:d>
                      <m:r>
                        <a:rPr lang="en-US" b="0" i="1" smtClean="0">
                          <a:solidFill>
                            <a:schemeClr val="bg1"/>
                          </a:solidFill>
                          <a:latin typeface="Cambria Math" panose="02040503050406030204" pitchFamily="18" charset="0"/>
                        </a:rPr>
                        <m:t>=14</m:t>
                      </m:r>
                    </m:oMath>
                  </m:oMathPara>
                </a14:m>
                <a:endParaRPr lang="en-US" dirty="0">
                  <a:solidFill>
                    <a:schemeClr val="bg1"/>
                  </a:solidFill>
                </a:endParaRPr>
              </a:p>
              <a:p>
                <a:pPr marL="0" indent="0" algn="just">
                  <a:buNone/>
                </a:pPr>
                <a:endParaRPr lang="en-US" sz="1400" dirty="0">
                  <a:solidFill>
                    <a:schemeClr val="bg1"/>
                  </a:solidFill>
                </a:endParaRPr>
              </a:p>
              <a:p>
                <a:pPr marL="0" indent="0" algn="ctr">
                  <a:buNone/>
                </a:pPr>
                <a:r>
                  <a:rPr lang="en-US" dirty="0">
                    <a:solidFill>
                      <a:schemeClr val="bg1"/>
                    </a:solidFill>
                  </a:rPr>
                  <a:t>Therefore, according to the generalized pigeonhole principle, </a:t>
                </a:r>
                <a:br>
                  <a:rPr lang="en-US" dirty="0">
                    <a:solidFill>
                      <a:schemeClr val="bg1"/>
                    </a:solidFill>
                  </a:rPr>
                </a:br>
                <a:r>
                  <a:rPr lang="en-US" dirty="0">
                    <a:solidFill>
                      <a:schemeClr val="bg1"/>
                    </a:solidFill>
                  </a:rPr>
                  <a:t>at least 14 chairs are at the same table.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06FC18F-42DA-4CBD-88C8-B70623324629}"/>
                  </a:ext>
                </a:extLst>
              </p:cNvPr>
              <p:cNvSpPr>
                <a:spLocks noGrp="1" noRot="1" noChangeAspect="1" noMove="1" noResize="1" noEditPoints="1" noAdjustHandles="1" noChangeArrowheads="1" noChangeShapeType="1" noTextEdit="1"/>
              </p:cNvSpPr>
              <p:nvPr>
                <p:ph idx="1"/>
              </p:nvPr>
            </p:nvSpPr>
            <p:spPr>
              <a:blipFill>
                <a:blip r:embed="rId2"/>
                <a:stretch>
                  <a:fillRect l="-1043" t="-2381" r="-1159" b="-350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9864850-5B87-4210-B88E-C7AB3548D1F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DBA0CA2-25B7-4D7A-A1D9-3A438B13D52D}"/>
              </a:ext>
            </a:extLst>
          </p:cNvPr>
          <p:cNvSpPr>
            <a:spLocks noGrp="1"/>
          </p:cNvSpPr>
          <p:nvPr>
            <p:ph type="sldNum" sz="quarter" idx="12"/>
          </p:nvPr>
        </p:nvSpPr>
        <p:spPr/>
        <p:txBody>
          <a:bodyPr/>
          <a:lstStyle/>
          <a:p>
            <a:fld id="{08CF7B41-8972-4B54-B2ED-1FFF63F18177}" type="slidenum">
              <a:rPr lang="en-BE" smtClean="0"/>
              <a:t>135</a:t>
            </a:fld>
            <a:endParaRPr lang="en-BE"/>
          </a:p>
        </p:txBody>
      </p:sp>
    </p:spTree>
    <p:extLst>
      <p:ext uri="{BB962C8B-B14F-4D97-AF65-F5344CB8AC3E}">
        <p14:creationId xmlns:p14="http://schemas.microsoft.com/office/powerpoint/2010/main" val="2857085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BB3A-616A-467C-9D71-FBE6F09EECA0}"/>
              </a:ext>
            </a:extLst>
          </p:cNvPr>
          <p:cNvSpPr>
            <a:spLocks noGrp="1"/>
          </p:cNvSpPr>
          <p:nvPr>
            <p:ph type="title"/>
          </p:nvPr>
        </p:nvSpPr>
        <p:spPr/>
        <p:txBody>
          <a:bodyPr/>
          <a:lstStyle/>
          <a:p>
            <a:r>
              <a:rPr lang="en-US" dirty="0"/>
              <a:t>Conference rooms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6FC18F-42DA-4CBD-88C8-B70623324629}"/>
                  </a:ext>
                </a:extLst>
              </p:cNvPr>
              <p:cNvSpPr>
                <a:spLocks noGrp="1"/>
              </p:cNvSpPr>
              <p:nvPr>
                <p:ph idx="1"/>
              </p:nvPr>
            </p:nvSpPr>
            <p:spPr/>
            <p:txBody>
              <a:bodyPr/>
              <a:lstStyle/>
              <a:p>
                <a:pPr algn="just"/>
                <a:r>
                  <a:rPr lang="en-US" dirty="0"/>
                  <a:t>A conference room contains 8 tables and 107 chairs. What is the smallest possible number of chairs at the table having the most chairs?</a:t>
                </a:r>
                <a:endParaRPr lang="en-US" sz="2400" dirty="0"/>
              </a:p>
              <a:p>
                <a:pPr marL="0" indent="0" algn="ctr">
                  <a:buNone/>
                </a:pPr>
                <a:r>
                  <a:rPr lang="en-US" dirty="0"/>
                  <a:t>Pigeons: 107 chairs		Pigeonholes: 8 tables</a:t>
                </a:r>
              </a:p>
              <a:p>
                <a:pPr marL="0" indent="0" algn="ctr">
                  <a:buNone/>
                </a:pPr>
                <a:endParaRPr lang="en-US" dirty="0"/>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BE"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107</m:t>
                              </m:r>
                            </m:num>
                            <m:den>
                              <m:r>
                                <a:rPr lang="en-US" b="0" i="1" smtClean="0">
                                  <a:latin typeface="Cambria Math" panose="02040503050406030204" pitchFamily="18" charset="0"/>
                                </a:rPr>
                                <m:t>8</m:t>
                              </m:r>
                            </m:den>
                          </m:f>
                        </m:e>
                      </m:d>
                      <m:r>
                        <a:rPr lang="en-US" b="0" i="1" smtClean="0">
                          <a:latin typeface="Cambria Math" panose="02040503050406030204" pitchFamily="18" charset="0"/>
                        </a:rPr>
                        <m:t>=14</m:t>
                      </m:r>
                    </m:oMath>
                  </m:oMathPara>
                </a14:m>
                <a:endParaRPr lang="en-US" dirty="0"/>
              </a:p>
              <a:p>
                <a:pPr marL="0" indent="0" algn="just">
                  <a:buNone/>
                </a:pPr>
                <a:endParaRPr lang="en-US" sz="1400" dirty="0">
                  <a:solidFill>
                    <a:schemeClr val="bg1"/>
                  </a:solidFill>
                </a:endParaRPr>
              </a:p>
              <a:p>
                <a:pPr marL="0" indent="0" algn="ctr">
                  <a:buNone/>
                </a:pPr>
                <a:r>
                  <a:rPr lang="en-US" dirty="0">
                    <a:solidFill>
                      <a:schemeClr val="bg1"/>
                    </a:solidFill>
                  </a:rPr>
                  <a:t>Therefore, according to the generalized pigeonhole principle, </a:t>
                </a:r>
                <a:br>
                  <a:rPr lang="en-US" dirty="0">
                    <a:solidFill>
                      <a:schemeClr val="bg1"/>
                    </a:solidFill>
                  </a:rPr>
                </a:br>
                <a:r>
                  <a:rPr lang="en-US" dirty="0">
                    <a:solidFill>
                      <a:schemeClr val="bg1"/>
                    </a:solidFill>
                  </a:rPr>
                  <a:t>at least 14 chairs are at the same table.</a:t>
                </a:r>
                <a:endParaRPr lang="en-BE" dirty="0">
                  <a:solidFill>
                    <a:schemeClr val="bg1"/>
                  </a:solidFill>
                </a:endParaRPr>
              </a:p>
            </p:txBody>
          </p:sp>
        </mc:Choice>
        <mc:Fallback>
          <p:sp>
            <p:nvSpPr>
              <p:cNvPr id="3" name="Content Placeholder 2">
                <a:extLst>
                  <a:ext uri="{FF2B5EF4-FFF2-40B4-BE49-F238E27FC236}">
                    <a16:creationId xmlns:a16="http://schemas.microsoft.com/office/drawing/2014/main" id="{806FC18F-42DA-4CBD-88C8-B70623324629}"/>
                  </a:ext>
                </a:extLst>
              </p:cNvPr>
              <p:cNvSpPr>
                <a:spLocks noGrp="1" noRot="1" noChangeAspect="1" noMove="1" noResize="1" noEditPoints="1" noAdjustHandles="1" noChangeArrowheads="1" noChangeShapeType="1" noTextEdit="1"/>
              </p:cNvSpPr>
              <p:nvPr>
                <p:ph idx="1"/>
              </p:nvPr>
            </p:nvSpPr>
            <p:spPr>
              <a:blipFill>
                <a:blip r:embed="rId2"/>
                <a:stretch>
                  <a:fillRect l="-1043" t="-2381" r="-1159" b="-350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9864850-5B87-4210-B88E-C7AB3548D1F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DBA0CA2-25B7-4D7A-A1D9-3A438B13D52D}"/>
              </a:ext>
            </a:extLst>
          </p:cNvPr>
          <p:cNvSpPr>
            <a:spLocks noGrp="1"/>
          </p:cNvSpPr>
          <p:nvPr>
            <p:ph type="sldNum" sz="quarter" idx="12"/>
          </p:nvPr>
        </p:nvSpPr>
        <p:spPr/>
        <p:txBody>
          <a:bodyPr/>
          <a:lstStyle/>
          <a:p>
            <a:fld id="{08CF7B41-8972-4B54-B2ED-1FFF63F18177}" type="slidenum">
              <a:rPr lang="en-BE" smtClean="0"/>
              <a:t>136</a:t>
            </a:fld>
            <a:endParaRPr lang="en-BE"/>
          </a:p>
        </p:txBody>
      </p:sp>
    </p:spTree>
    <p:extLst>
      <p:ext uri="{BB962C8B-B14F-4D97-AF65-F5344CB8AC3E}">
        <p14:creationId xmlns:p14="http://schemas.microsoft.com/office/powerpoint/2010/main" val="1043551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BB3A-616A-467C-9D71-FBE6F09EECA0}"/>
              </a:ext>
            </a:extLst>
          </p:cNvPr>
          <p:cNvSpPr>
            <a:spLocks noGrp="1"/>
          </p:cNvSpPr>
          <p:nvPr>
            <p:ph type="title"/>
          </p:nvPr>
        </p:nvSpPr>
        <p:spPr/>
        <p:txBody>
          <a:bodyPr/>
          <a:lstStyle/>
          <a:p>
            <a:r>
              <a:rPr lang="en-US" dirty="0"/>
              <a:t>Conference rooms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6FC18F-42DA-4CBD-88C8-B70623324629}"/>
                  </a:ext>
                </a:extLst>
              </p:cNvPr>
              <p:cNvSpPr>
                <a:spLocks noGrp="1"/>
              </p:cNvSpPr>
              <p:nvPr>
                <p:ph idx="1"/>
              </p:nvPr>
            </p:nvSpPr>
            <p:spPr/>
            <p:txBody>
              <a:bodyPr/>
              <a:lstStyle/>
              <a:p>
                <a:pPr algn="just"/>
                <a:r>
                  <a:rPr lang="en-US" dirty="0"/>
                  <a:t>A conference room contains 8 tables and 107 chairs. What is the smallest possible number of chairs at the table having the most chairs?</a:t>
                </a:r>
                <a:endParaRPr lang="en-US" sz="2400" dirty="0"/>
              </a:p>
              <a:p>
                <a:pPr marL="0" indent="0" algn="ctr">
                  <a:buNone/>
                </a:pPr>
                <a:r>
                  <a:rPr lang="en-US" dirty="0"/>
                  <a:t>Pigeons: 107 chairs		Pigeonholes: 8 tables</a:t>
                </a:r>
              </a:p>
              <a:p>
                <a:pPr marL="0" indent="0" algn="ctr">
                  <a:buNone/>
                </a:pPr>
                <a:endParaRPr lang="en-US" dirty="0"/>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BE"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107</m:t>
                              </m:r>
                            </m:num>
                            <m:den>
                              <m:r>
                                <a:rPr lang="en-US" b="0" i="1" smtClean="0">
                                  <a:latin typeface="Cambria Math" panose="02040503050406030204" pitchFamily="18" charset="0"/>
                                </a:rPr>
                                <m:t>8</m:t>
                              </m:r>
                            </m:den>
                          </m:f>
                        </m:e>
                      </m:d>
                      <m:r>
                        <a:rPr lang="en-US" b="0" i="1" smtClean="0">
                          <a:latin typeface="Cambria Math" panose="02040503050406030204" pitchFamily="18" charset="0"/>
                        </a:rPr>
                        <m:t>=14</m:t>
                      </m:r>
                    </m:oMath>
                  </m:oMathPara>
                </a14:m>
                <a:endParaRPr lang="en-US" dirty="0"/>
              </a:p>
              <a:p>
                <a:pPr marL="0" indent="0" algn="just">
                  <a:buNone/>
                </a:pPr>
                <a:endParaRPr lang="en-US" sz="1400" dirty="0"/>
              </a:p>
              <a:p>
                <a:pPr marL="0" indent="0" algn="ctr">
                  <a:buNone/>
                </a:pPr>
                <a:r>
                  <a:rPr lang="en-US" dirty="0"/>
                  <a:t>Therefore, according to the generalized pigeonhole principle, </a:t>
                </a:r>
                <a:br>
                  <a:rPr lang="en-US" dirty="0"/>
                </a:br>
                <a:r>
                  <a:rPr lang="en-US" dirty="0"/>
                  <a:t>at least 14 chairs are at the same table.</a:t>
                </a:r>
                <a:endParaRPr lang="en-BE" dirty="0"/>
              </a:p>
            </p:txBody>
          </p:sp>
        </mc:Choice>
        <mc:Fallback xmlns="">
          <p:sp>
            <p:nvSpPr>
              <p:cNvPr id="3" name="Content Placeholder 2">
                <a:extLst>
                  <a:ext uri="{FF2B5EF4-FFF2-40B4-BE49-F238E27FC236}">
                    <a16:creationId xmlns:a16="http://schemas.microsoft.com/office/drawing/2014/main" id="{806FC18F-42DA-4CBD-88C8-B70623324629}"/>
                  </a:ext>
                </a:extLst>
              </p:cNvPr>
              <p:cNvSpPr>
                <a:spLocks noGrp="1" noRot="1" noChangeAspect="1" noMove="1" noResize="1" noEditPoints="1" noAdjustHandles="1" noChangeArrowheads="1" noChangeShapeType="1" noTextEdit="1"/>
              </p:cNvSpPr>
              <p:nvPr>
                <p:ph idx="1"/>
              </p:nvPr>
            </p:nvSpPr>
            <p:spPr>
              <a:blipFill>
                <a:blip r:embed="rId2"/>
                <a:stretch>
                  <a:fillRect l="-1043" t="-2381" r="-1159" b="-350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9864850-5B87-4210-B88E-C7AB3548D1F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5DBA0CA2-25B7-4D7A-A1D9-3A438B13D52D}"/>
              </a:ext>
            </a:extLst>
          </p:cNvPr>
          <p:cNvSpPr>
            <a:spLocks noGrp="1"/>
          </p:cNvSpPr>
          <p:nvPr>
            <p:ph type="sldNum" sz="quarter" idx="12"/>
          </p:nvPr>
        </p:nvSpPr>
        <p:spPr/>
        <p:txBody>
          <a:bodyPr/>
          <a:lstStyle/>
          <a:p>
            <a:fld id="{08CF7B41-8972-4B54-B2ED-1FFF63F18177}" type="slidenum">
              <a:rPr lang="en-BE" smtClean="0"/>
              <a:t>137</a:t>
            </a:fld>
            <a:endParaRPr lang="en-BE"/>
          </a:p>
        </p:txBody>
      </p:sp>
    </p:spTree>
    <p:extLst>
      <p:ext uri="{BB962C8B-B14F-4D97-AF65-F5344CB8AC3E}">
        <p14:creationId xmlns:p14="http://schemas.microsoft.com/office/powerpoint/2010/main" val="12498549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3C6F-901C-4947-B64D-53B9D4CE023E}"/>
              </a:ext>
            </a:extLst>
          </p:cNvPr>
          <p:cNvSpPr>
            <a:spLocks noGrp="1"/>
          </p:cNvSpPr>
          <p:nvPr>
            <p:ph type="title"/>
          </p:nvPr>
        </p:nvSpPr>
        <p:spPr/>
        <p:txBody>
          <a:bodyPr/>
          <a:lstStyle/>
          <a:p>
            <a:r>
              <a:rPr lang="en-US" dirty="0"/>
              <a:t>Odd or even</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D7DB5D-7AF7-43E2-ABF3-FA44BC4BE0AB}"/>
                  </a:ext>
                </a:extLst>
              </p:cNvPr>
              <p:cNvSpPr>
                <a:spLocks noGrp="1"/>
              </p:cNvSpPr>
              <p:nvPr>
                <p:ph idx="1"/>
              </p:nvPr>
            </p:nvSpPr>
            <p:spPr>
              <a:xfrm>
                <a:off x="838200" y="1643062"/>
                <a:ext cx="10515600" cy="4713287"/>
              </a:xfrm>
            </p:spPr>
            <p:txBody>
              <a:bodyPr/>
              <a:lstStyle/>
              <a:p>
                <a:r>
                  <a:rPr lang="en-US" dirty="0"/>
                  <a:t>Show that in any finite set of </a:t>
                </a:r>
                <a14:m>
                  <m:oMath xmlns:m="http://schemas.openxmlformats.org/officeDocument/2006/math">
                    <m:r>
                      <a:rPr lang="en-US" i="1" dirty="0" smtClean="0">
                        <a:latin typeface="Cambria Math" panose="02040503050406030204" pitchFamily="18" charset="0"/>
                      </a:rPr>
                      <m:t>𝑛</m:t>
                    </m:r>
                  </m:oMath>
                </a14:m>
                <a:r>
                  <a:rPr lang="en-US" dirty="0"/>
                  <a:t> numbers, at least half of the numbers are odd or at least half of them are even.</a:t>
                </a:r>
                <a:br>
                  <a:rPr lang="en-US" dirty="0"/>
                </a:br>
                <a:br>
                  <a:rPr lang="en-US" dirty="0"/>
                </a:br>
                <a:r>
                  <a:rPr lang="en-US" dirty="0">
                    <a:solidFill>
                      <a:schemeClr val="bg1"/>
                    </a:solidFill>
                  </a:rPr>
                  <a:t>There are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=2</m:t>
                    </m:r>
                  </m:oMath>
                </a14:m>
                <a:r>
                  <a:rPr lang="en-US" dirty="0">
                    <a:solidFill>
                      <a:schemeClr val="bg1"/>
                    </a:solidFill>
                  </a:rPr>
                  <a:t> “holes”: even and odd numbers.</a:t>
                </a:r>
                <a:br>
                  <a:rPr lang="en-US" dirty="0">
                    <a:solidFill>
                      <a:schemeClr val="bg1"/>
                    </a:solidFill>
                  </a:rPr>
                </a:br>
                <a:br>
                  <a:rPr lang="en-US" dirty="0"/>
                </a:br>
                <a:r>
                  <a:rPr lang="en-US" dirty="0">
                    <a:solidFill>
                      <a:schemeClr val="bg1"/>
                    </a:solidFill>
                  </a:rPr>
                  <a:t>If </a:t>
                </a:r>
                <a14:m>
                  <m:oMath xmlns:m="http://schemas.openxmlformats.org/officeDocument/2006/math">
                    <m:r>
                      <a:rPr lang="en-US" i="1" dirty="0" smtClean="0">
                        <a:solidFill>
                          <a:schemeClr val="bg1"/>
                        </a:solidFill>
                        <a:latin typeface="Cambria Math" panose="02040503050406030204" pitchFamily="18" charset="0"/>
                      </a:rPr>
                      <m:t>𝑛</m:t>
                    </m:r>
                  </m:oMath>
                </a14:m>
                <a:r>
                  <a:rPr lang="en-US" dirty="0">
                    <a:solidFill>
                      <a:schemeClr val="bg1"/>
                    </a:solidFill>
                  </a:rPr>
                  <a:t> numbers are distributed between </a:t>
                </a:r>
                <a14:m>
                  <m:oMath xmlns:m="http://schemas.openxmlformats.org/officeDocument/2006/math">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=2</m:t>
                    </m:r>
                  </m:oMath>
                </a14:m>
                <a:r>
                  <a:rPr lang="en-US" dirty="0">
                    <a:solidFill>
                      <a:schemeClr val="bg1"/>
                    </a:solidFill>
                  </a:rPr>
                  <a:t> holes, at least </a:t>
                </a:r>
                <a14:m>
                  <m:oMath xmlns:m="http://schemas.openxmlformats.org/officeDocument/2006/math">
                    <m:d>
                      <m:dPr>
                        <m:begChr m:val="⌈"/>
                        <m:endChr m:val="⌉"/>
                        <m:ctrlPr>
                          <a:rPr lang="en-US" i="1" smtClean="0">
                            <a:solidFill>
                              <a:schemeClr val="bg1"/>
                            </a:solidFill>
                            <a:latin typeface="Cambria Math" panose="02040503050406030204" pitchFamily="18" charset="0"/>
                          </a:rPr>
                        </m:ctrlPr>
                      </m:dPr>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𝑛</m:t>
                            </m:r>
                          </m:num>
                          <m:den>
                            <m:r>
                              <a:rPr lang="en-US" b="0" i="1" smtClean="0">
                                <a:solidFill>
                                  <a:schemeClr val="bg1"/>
                                </a:solidFill>
                                <a:latin typeface="Cambria Math" panose="02040503050406030204" pitchFamily="18" charset="0"/>
                              </a:rPr>
                              <m:t>2</m:t>
                            </m:r>
                          </m:den>
                        </m:f>
                      </m:e>
                    </m:d>
                  </m:oMath>
                </a14:m>
                <a:r>
                  <a:rPr lang="en-US" dirty="0">
                    <a:solidFill>
                      <a:schemeClr val="bg1"/>
                    </a:solidFill>
                  </a:rPr>
                  <a:t> of them belong to the same hole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a:t>
                </a:r>
                <a:br>
                  <a:rPr lang="en-US" dirty="0"/>
                </a:br>
                <a:br>
                  <a:rPr lang="en-US" dirty="0"/>
                </a:br>
                <a:r>
                  <a:rPr lang="en-US" dirty="0">
                    <a:solidFill>
                      <a:schemeClr val="bg1"/>
                    </a:solidFill>
                  </a:rPr>
                  <a:t>At least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odd or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even.</a:t>
                </a:r>
                <a:endParaRPr lang="en-US" dirty="0"/>
              </a:p>
            </p:txBody>
          </p:sp>
        </mc:Choice>
        <mc:Fallback>
          <p:sp>
            <p:nvSpPr>
              <p:cNvPr id="3" name="Content Placeholder 2">
                <a:extLst>
                  <a:ext uri="{FF2B5EF4-FFF2-40B4-BE49-F238E27FC236}">
                    <a16:creationId xmlns:a16="http://schemas.microsoft.com/office/drawing/2014/main" id="{1DD7DB5D-7AF7-43E2-ABF3-FA44BC4BE0A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40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DAF580D-DEC8-4CC6-BCF2-126D8E5F0C8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537968-4B76-4D93-B852-426235B82B17}"/>
              </a:ext>
            </a:extLst>
          </p:cNvPr>
          <p:cNvSpPr>
            <a:spLocks noGrp="1"/>
          </p:cNvSpPr>
          <p:nvPr>
            <p:ph type="sldNum" sz="quarter" idx="12"/>
          </p:nvPr>
        </p:nvSpPr>
        <p:spPr/>
        <p:txBody>
          <a:bodyPr/>
          <a:lstStyle/>
          <a:p>
            <a:fld id="{08CF7B41-8972-4B54-B2ED-1FFF63F18177}" type="slidenum">
              <a:rPr lang="en-BE" smtClean="0"/>
              <a:t>138</a:t>
            </a:fld>
            <a:endParaRPr lang="en-BE"/>
          </a:p>
        </p:txBody>
      </p:sp>
    </p:spTree>
    <p:extLst>
      <p:ext uri="{BB962C8B-B14F-4D97-AF65-F5344CB8AC3E}">
        <p14:creationId xmlns:p14="http://schemas.microsoft.com/office/powerpoint/2010/main" val="23999082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3C6F-901C-4947-B64D-53B9D4CE023E}"/>
              </a:ext>
            </a:extLst>
          </p:cNvPr>
          <p:cNvSpPr>
            <a:spLocks noGrp="1"/>
          </p:cNvSpPr>
          <p:nvPr>
            <p:ph type="title"/>
          </p:nvPr>
        </p:nvSpPr>
        <p:spPr/>
        <p:txBody>
          <a:bodyPr/>
          <a:lstStyle/>
          <a:p>
            <a:r>
              <a:rPr lang="en-US" dirty="0"/>
              <a:t>Odd or even</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D7DB5D-7AF7-43E2-ABF3-FA44BC4BE0AB}"/>
                  </a:ext>
                </a:extLst>
              </p:cNvPr>
              <p:cNvSpPr>
                <a:spLocks noGrp="1"/>
              </p:cNvSpPr>
              <p:nvPr>
                <p:ph idx="1"/>
              </p:nvPr>
            </p:nvSpPr>
            <p:spPr>
              <a:xfrm>
                <a:off x="838200" y="1643062"/>
                <a:ext cx="10515600" cy="4713287"/>
              </a:xfrm>
            </p:spPr>
            <p:txBody>
              <a:bodyPr/>
              <a:lstStyle/>
              <a:p>
                <a:r>
                  <a:rPr lang="en-US" dirty="0"/>
                  <a:t>Show that in any finite set of </a:t>
                </a:r>
                <a14:m>
                  <m:oMath xmlns:m="http://schemas.openxmlformats.org/officeDocument/2006/math">
                    <m:r>
                      <a:rPr lang="en-US" i="1" dirty="0" smtClean="0">
                        <a:latin typeface="Cambria Math" panose="02040503050406030204" pitchFamily="18" charset="0"/>
                      </a:rPr>
                      <m:t>𝑛</m:t>
                    </m:r>
                  </m:oMath>
                </a14:m>
                <a:r>
                  <a:rPr lang="en-US" dirty="0"/>
                  <a:t> numbers, at least half of the numbers are odd or at least half of them are even.</a:t>
                </a:r>
                <a:br>
                  <a:rPr lang="en-US" dirty="0"/>
                </a:br>
                <a:br>
                  <a:rPr lang="en-US" dirty="0"/>
                </a:b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“holes”: even and odd numbers.</a:t>
                </a:r>
                <a:br>
                  <a:rPr lang="en-US" dirty="0"/>
                </a:br>
                <a:br>
                  <a:rPr lang="en-US" dirty="0"/>
                </a:br>
                <a:r>
                  <a:rPr lang="en-US" dirty="0">
                    <a:solidFill>
                      <a:schemeClr val="bg1"/>
                    </a:solidFill>
                  </a:rPr>
                  <a:t>If </a:t>
                </a:r>
                <a14:m>
                  <m:oMath xmlns:m="http://schemas.openxmlformats.org/officeDocument/2006/math">
                    <m:r>
                      <a:rPr lang="en-US" i="1" dirty="0" smtClean="0">
                        <a:solidFill>
                          <a:schemeClr val="bg1"/>
                        </a:solidFill>
                        <a:latin typeface="Cambria Math" panose="02040503050406030204" pitchFamily="18" charset="0"/>
                      </a:rPr>
                      <m:t>𝑛</m:t>
                    </m:r>
                  </m:oMath>
                </a14:m>
                <a:r>
                  <a:rPr lang="en-US" dirty="0">
                    <a:solidFill>
                      <a:schemeClr val="bg1"/>
                    </a:solidFill>
                  </a:rPr>
                  <a:t> numbers are distributed between </a:t>
                </a:r>
                <a14:m>
                  <m:oMath xmlns:m="http://schemas.openxmlformats.org/officeDocument/2006/math">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=2</m:t>
                    </m:r>
                  </m:oMath>
                </a14:m>
                <a:r>
                  <a:rPr lang="en-US" dirty="0">
                    <a:solidFill>
                      <a:schemeClr val="bg1"/>
                    </a:solidFill>
                  </a:rPr>
                  <a:t> holes, at least </a:t>
                </a:r>
                <a14:m>
                  <m:oMath xmlns:m="http://schemas.openxmlformats.org/officeDocument/2006/math">
                    <m:d>
                      <m:dPr>
                        <m:begChr m:val="⌈"/>
                        <m:endChr m:val="⌉"/>
                        <m:ctrlPr>
                          <a:rPr lang="en-US" i="1" smtClean="0">
                            <a:solidFill>
                              <a:schemeClr val="bg1"/>
                            </a:solidFill>
                            <a:latin typeface="Cambria Math" panose="02040503050406030204" pitchFamily="18" charset="0"/>
                          </a:rPr>
                        </m:ctrlPr>
                      </m:dPr>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𝑛</m:t>
                            </m:r>
                          </m:num>
                          <m:den>
                            <m:r>
                              <a:rPr lang="en-US" b="0" i="1" smtClean="0">
                                <a:solidFill>
                                  <a:schemeClr val="bg1"/>
                                </a:solidFill>
                                <a:latin typeface="Cambria Math" panose="02040503050406030204" pitchFamily="18" charset="0"/>
                              </a:rPr>
                              <m:t>2</m:t>
                            </m:r>
                          </m:den>
                        </m:f>
                      </m:e>
                    </m:d>
                  </m:oMath>
                </a14:m>
                <a:r>
                  <a:rPr lang="en-US" dirty="0">
                    <a:solidFill>
                      <a:schemeClr val="bg1"/>
                    </a:solidFill>
                  </a:rPr>
                  <a:t> of them belong to the same hole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a:t>
                </a:r>
                <a:br>
                  <a:rPr lang="en-US" dirty="0"/>
                </a:br>
                <a:br>
                  <a:rPr lang="en-US" dirty="0"/>
                </a:br>
                <a:r>
                  <a:rPr lang="en-US" dirty="0">
                    <a:solidFill>
                      <a:schemeClr val="bg1"/>
                    </a:solidFill>
                  </a:rPr>
                  <a:t>At least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odd or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even.</a:t>
                </a:r>
                <a:endParaRPr lang="en-US" dirty="0"/>
              </a:p>
            </p:txBody>
          </p:sp>
        </mc:Choice>
        <mc:Fallback>
          <p:sp>
            <p:nvSpPr>
              <p:cNvPr id="3" name="Content Placeholder 2">
                <a:extLst>
                  <a:ext uri="{FF2B5EF4-FFF2-40B4-BE49-F238E27FC236}">
                    <a16:creationId xmlns:a16="http://schemas.microsoft.com/office/drawing/2014/main" id="{1DD7DB5D-7AF7-43E2-ABF3-FA44BC4BE0A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40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DAF580D-DEC8-4CC6-BCF2-126D8E5F0C8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537968-4B76-4D93-B852-426235B82B17}"/>
              </a:ext>
            </a:extLst>
          </p:cNvPr>
          <p:cNvSpPr>
            <a:spLocks noGrp="1"/>
          </p:cNvSpPr>
          <p:nvPr>
            <p:ph type="sldNum" sz="quarter" idx="12"/>
          </p:nvPr>
        </p:nvSpPr>
        <p:spPr/>
        <p:txBody>
          <a:bodyPr/>
          <a:lstStyle/>
          <a:p>
            <a:fld id="{08CF7B41-8972-4B54-B2ED-1FFF63F18177}" type="slidenum">
              <a:rPr lang="en-BE" smtClean="0"/>
              <a:t>139</a:t>
            </a:fld>
            <a:endParaRPr lang="en-BE"/>
          </a:p>
        </p:txBody>
      </p:sp>
    </p:spTree>
    <p:extLst>
      <p:ext uri="{BB962C8B-B14F-4D97-AF65-F5344CB8AC3E}">
        <p14:creationId xmlns:p14="http://schemas.microsoft.com/office/powerpoint/2010/main" val="106874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6DA283-7758-496D-8C54-D2FFFBFDDBD2}"/>
              </a:ext>
            </a:extLst>
          </p:cNvPr>
          <p:cNvSpPr>
            <a:spLocks noGrp="1"/>
          </p:cNvSpPr>
          <p:nvPr>
            <p:ph type="title"/>
          </p:nvPr>
        </p:nvSpPr>
        <p:spPr/>
        <p:txBody>
          <a:bodyPr/>
          <a:lstStyle/>
          <a:p>
            <a:r>
              <a:rPr lang="en-US" dirty="0"/>
              <a:t>bagels</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20DED00-3DA2-466B-8A13-FF75D27133F3}"/>
                  </a:ext>
                </a:extLst>
              </p:cNvPr>
              <p:cNvSpPr>
                <a:spLocks noGrp="1"/>
              </p:cNvSpPr>
              <p:nvPr>
                <p:ph idx="1"/>
              </p:nvPr>
            </p:nvSpPr>
            <p:spPr/>
            <p:txBody>
              <a:bodyPr/>
              <a:lstStyle/>
              <a:p>
                <a:r>
                  <a:rPr lang="en-US" dirty="0"/>
                  <a:t>Chris is ordering bagels for three friends he’s studying with, as well as one for himself. The bagel shop sells eight varieties of bagel. In how many ways can he choose the bagels to give to Jan, Tom, Olive, and himself?</a:t>
                </a:r>
                <a:br>
                  <a:rPr lang="en-US" dirty="0"/>
                </a:br>
                <a:br>
                  <a:rPr lang="en-US" dirty="0"/>
                </a:br>
                <a:r>
                  <a:rPr lang="en-US" dirty="0"/>
                  <a:t>It matters who gets which bagel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ordered arrangement.</a:t>
                </a:r>
                <a:br>
                  <a:rPr lang="en-US" dirty="0"/>
                </a:br>
                <a:r>
                  <a:rPr lang="en-US" dirty="0"/>
                  <a:t>Repetitions allowed.</a:t>
                </a:r>
              </a:p>
              <a:p>
                <a:pPr marL="0" indent="0" algn="ctr">
                  <a:buNone/>
                </a:pPr>
                <a:br>
                  <a:rPr lang="en-US" dirty="0"/>
                </a:br>
                <a14:m>
                  <m:oMath xmlns:m="http://schemas.openxmlformats.org/officeDocument/2006/math">
                    <m:r>
                      <a:rPr lang="en-US" b="0" i="1" smtClean="0">
                        <a:latin typeface="Cambria Math" panose="02040503050406030204" pitchFamily="18" charset="0"/>
                      </a:rPr>
                      <m:t>8⋅8⋅8⋅8=</m:t>
                    </m:r>
                    <m:sSup>
                      <m:sSupPr>
                        <m:ctrlPr>
                          <a:rPr lang="en-US" b="0" i="1" smtClean="0">
                            <a:latin typeface="Cambria Math" panose="02040503050406030204" pitchFamily="18" charset="0"/>
                          </a:rPr>
                        </m:ctrlPr>
                      </m:sSupPr>
                      <m:e>
                        <m:r>
                          <a:rPr lang="en-US" b="0" i="1" smtClean="0">
                            <a:latin typeface="Cambria Math" panose="02040503050406030204" pitchFamily="18" charset="0"/>
                          </a:rPr>
                          <m:t>8</m:t>
                        </m:r>
                      </m:e>
                      <m:sup>
                        <m:r>
                          <a:rPr lang="en-US" b="0" i="1" smtClean="0">
                            <a:latin typeface="Cambria Math" panose="02040503050406030204" pitchFamily="18" charset="0"/>
                          </a:rPr>
                          <m:t>4</m:t>
                        </m:r>
                      </m:sup>
                    </m:sSup>
                  </m:oMath>
                </a14:m>
                <a:r>
                  <a:rPr lang="en-US" dirty="0"/>
                  <a:t> </a:t>
                </a:r>
                <a:br>
                  <a:rPr lang="en-US" dirty="0"/>
                </a:br>
                <a:r>
                  <a:rPr lang="nl-BE" dirty="0"/>
                  <a:t>ways </a:t>
                </a:r>
                <a:r>
                  <a:rPr lang="nl-BE" dirty="0" err="1"/>
                  <a:t>to</a:t>
                </a:r>
                <a:r>
                  <a:rPr lang="nl-BE" dirty="0"/>
                  <a:t> </a:t>
                </a:r>
                <a:r>
                  <a:rPr lang="nl-BE" dirty="0" err="1"/>
                  <a:t>choose</a:t>
                </a:r>
                <a:r>
                  <a:rPr lang="nl-BE" dirty="0"/>
                  <a:t> </a:t>
                </a:r>
                <a:r>
                  <a:rPr lang="nl-BE" dirty="0" err="1"/>
                  <a:t>the</a:t>
                </a:r>
                <a:r>
                  <a:rPr lang="nl-BE" dirty="0"/>
                  <a:t> bagels</a:t>
                </a:r>
                <a:endParaRPr lang="en-US" dirty="0"/>
              </a:p>
            </p:txBody>
          </p:sp>
        </mc:Choice>
        <mc:Fallback xmlns="">
          <p:sp>
            <p:nvSpPr>
              <p:cNvPr id="7" name="Content Placeholder 6">
                <a:extLst>
                  <a:ext uri="{FF2B5EF4-FFF2-40B4-BE49-F238E27FC236}">
                    <a16:creationId xmlns:a16="http://schemas.microsoft.com/office/drawing/2014/main" id="{720DED00-3DA2-466B-8A13-FF75D27133F3}"/>
                  </a:ext>
                </a:extLst>
              </p:cNvPr>
              <p:cNvSpPr>
                <a:spLocks noGrp="1" noRot="1" noChangeAspect="1" noMove="1" noResize="1" noEditPoints="1" noAdjustHandles="1" noChangeArrowheads="1" noChangeShapeType="1" noTextEdit="1"/>
              </p:cNvSpPr>
              <p:nvPr>
                <p:ph idx="1"/>
              </p:nvPr>
            </p:nvSpPr>
            <p:spPr>
              <a:blipFill>
                <a:blip r:embed="rId2"/>
                <a:stretch>
                  <a:fillRect l="-1043" t="-2381" r="-12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8A6044B-C26F-444B-9207-596C1056E2C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AA0C637-C072-4DAC-9430-24988137A701}"/>
              </a:ext>
            </a:extLst>
          </p:cNvPr>
          <p:cNvSpPr>
            <a:spLocks noGrp="1"/>
          </p:cNvSpPr>
          <p:nvPr>
            <p:ph type="sldNum" sz="quarter" idx="12"/>
          </p:nvPr>
        </p:nvSpPr>
        <p:spPr/>
        <p:txBody>
          <a:bodyPr/>
          <a:lstStyle/>
          <a:p>
            <a:fld id="{08CF7B41-8972-4B54-B2ED-1FFF63F18177}" type="slidenum">
              <a:rPr lang="en-BE" smtClean="0"/>
              <a:t>14</a:t>
            </a:fld>
            <a:endParaRPr lang="en-BE"/>
          </a:p>
        </p:txBody>
      </p:sp>
    </p:spTree>
    <p:extLst>
      <p:ext uri="{BB962C8B-B14F-4D97-AF65-F5344CB8AC3E}">
        <p14:creationId xmlns:p14="http://schemas.microsoft.com/office/powerpoint/2010/main" val="9272076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3C6F-901C-4947-B64D-53B9D4CE023E}"/>
              </a:ext>
            </a:extLst>
          </p:cNvPr>
          <p:cNvSpPr>
            <a:spLocks noGrp="1"/>
          </p:cNvSpPr>
          <p:nvPr>
            <p:ph type="title"/>
          </p:nvPr>
        </p:nvSpPr>
        <p:spPr/>
        <p:txBody>
          <a:bodyPr/>
          <a:lstStyle/>
          <a:p>
            <a:r>
              <a:rPr lang="en-US" dirty="0"/>
              <a:t>Odd or even</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D7DB5D-7AF7-43E2-ABF3-FA44BC4BE0AB}"/>
                  </a:ext>
                </a:extLst>
              </p:cNvPr>
              <p:cNvSpPr>
                <a:spLocks noGrp="1"/>
              </p:cNvSpPr>
              <p:nvPr>
                <p:ph idx="1"/>
              </p:nvPr>
            </p:nvSpPr>
            <p:spPr>
              <a:xfrm>
                <a:off x="838200" y="1643062"/>
                <a:ext cx="10515600" cy="4713287"/>
              </a:xfrm>
            </p:spPr>
            <p:txBody>
              <a:bodyPr/>
              <a:lstStyle/>
              <a:p>
                <a:r>
                  <a:rPr lang="en-US" dirty="0"/>
                  <a:t>Show that in any finite set of </a:t>
                </a:r>
                <a14:m>
                  <m:oMath xmlns:m="http://schemas.openxmlformats.org/officeDocument/2006/math">
                    <m:r>
                      <a:rPr lang="en-US" i="1" dirty="0" smtClean="0">
                        <a:latin typeface="Cambria Math" panose="02040503050406030204" pitchFamily="18" charset="0"/>
                      </a:rPr>
                      <m:t>𝑛</m:t>
                    </m:r>
                  </m:oMath>
                </a14:m>
                <a:r>
                  <a:rPr lang="en-US" dirty="0"/>
                  <a:t> numbers, at least half of the numbers are odd or at least half of them are even.</a:t>
                </a:r>
                <a:br>
                  <a:rPr lang="en-US" dirty="0"/>
                </a:br>
                <a:br>
                  <a:rPr lang="en-US" dirty="0"/>
                </a:b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“holes”: even and odd numbers.</a:t>
                </a:r>
                <a:br>
                  <a:rPr lang="en-US" dirty="0"/>
                </a:br>
                <a:br>
                  <a:rPr lang="en-US" dirty="0"/>
                </a:br>
                <a:r>
                  <a:rPr lang="en-US" dirty="0"/>
                  <a:t>If </a:t>
                </a:r>
                <a14:m>
                  <m:oMath xmlns:m="http://schemas.openxmlformats.org/officeDocument/2006/math">
                    <m:r>
                      <a:rPr lang="en-US" i="1" dirty="0" smtClean="0">
                        <a:latin typeface="Cambria Math" panose="02040503050406030204" pitchFamily="18" charset="0"/>
                      </a:rPr>
                      <m:t>𝑛</m:t>
                    </m:r>
                  </m:oMath>
                </a14:m>
                <a:r>
                  <a:rPr lang="en-US" dirty="0"/>
                  <a:t> numbers are distributed between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=2</m:t>
                    </m:r>
                  </m:oMath>
                </a14:m>
                <a:r>
                  <a:rPr lang="en-US" dirty="0"/>
                  <a:t> holes, at least </a:t>
                </a:r>
                <a14:m>
                  <m:oMath xmlns:m="http://schemas.openxmlformats.org/officeDocument/2006/math">
                    <m:d>
                      <m:dPr>
                        <m:begChr m:val="⌈"/>
                        <m:endChr m:val="⌉"/>
                        <m:ctrlPr>
                          <a:rPr lang="en-US"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oMath>
                </a14:m>
                <a:r>
                  <a:rPr lang="en-US" dirty="0"/>
                  <a:t> of them belong to the same hole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br>
                  <a:rPr lang="en-US" dirty="0"/>
                </a:br>
                <a:br>
                  <a:rPr lang="en-US" dirty="0"/>
                </a:br>
                <a:r>
                  <a:rPr lang="en-US" dirty="0">
                    <a:solidFill>
                      <a:schemeClr val="bg1"/>
                    </a:solidFill>
                  </a:rPr>
                  <a:t>At least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odd or </a:t>
                </a:r>
                <a14:m>
                  <m:oMath xmlns:m="http://schemas.openxmlformats.org/officeDocument/2006/math">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𝑛</m:t>
                            </m:r>
                          </m:num>
                          <m:den>
                            <m:r>
                              <a:rPr lang="en-US" i="1">
                                <a:solidFill>
                                  <a:schemeClr val="bg1"/>
                                </a:solidFill>
                                <a:latin typeface="Cambria Math" panose="02040503050406030204" pitchFamily="18" charset="0"/>
                              </a:rPr>
                              <m:t>2</m:t>
                            </m:r>
                          </m:den>
                        </m:f>
                      </m:e>
                    </m:d>
                  </m:oMath>
                </a14:m>
                <a:r>
                  <a:rPr lang="en-US" dirty="0">
                    <a:solidFill>
                      <a:schemeClr val="bg1"/>
                    </a:solidFill>
                  </a:rPr>
                  <a:t> are even.</a:t>
                </a:r>
                <a:endParaRPr lang="en-US" dirty="0"/>
              </a:p>
            </p:txBody>
          </p:sp>
        </mc:Choice>
        <mc:Fallback>
          <p:sp>
            <p:nvSpPr>
              <p:cNvPr id="3" name="Content Placeholder 2">
                <a:extLst>
                  <a:ext uri="{FF2B5EF4-FFF2-40B4-BE49-F238E27FC236}">
                    <a16:creationId xmlns:a16="http://schemas.microsoft.com/office/drawing/2014/main" id="{1DD7DB5D-7AF7-43E2-ABF3-FA44BC4BE0A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40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DAF580D-DEC8-4CC6-BCF2-126D8E5F0C8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537968-4B76-4D93-B852-426235B82B17}"/>
              </a:ext>
            </a:extLst>
          </p:cNvPr>
          <p:cNvSpPr>
            <a:spLocks noGrp="1"/>
          </p:cNvSpPr>
          <p:nvPr>
            <p:ph type="sldNum" sz="quarter" idx="12"/>
          </p:nvPr>
        </p:nvSpPr>
        <p:spPr/>
        <p:txBody>
          <a:bodyPr/>
          <a:lstStyle/>
          <a:p>
            <a:fld id="{08CF7B41-8972-4B54-B2ED-1FFF63F18177}" type="slidenum">
              <a:rPr lang="en-BE" smtClean="0"/>
              <a:t>140</a:t>
            </a:fld>
            <a:endParaRPr lang="en-BE"/>
          </a:p>
        </p:txBody>
      </p:sp>
    </p:spTree>
    <p:extLst>
      <p:ext uri="{BB962C8B-B14F-4D97-AF65-F5344CB8AC3E}">
        <p14:creationId xmlns:p14="http://schemas.microsoft.com/office/powerpoint/2010/main" val="12249434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3C6F-901C-4947-B64D-53B9D4CE023E}"/>
              </a:ext>
            </a:extLst>
          </p:cNvPr>
          <p:cNvSpPr>
            <a:spLocks noGrp="1"/>
          </p:cNvSpPr>
          <p:nvPr>
            <p:ph type="title"/>
          </p:nvPr>
        </p:nvSpPr>
        <p:spPr/>
        <p:txBody>
          <a:bodyPr/>
          <a:lstStyle/>
          <a:p>
            <a:r>
              <a:rPr lang="en-US" dirty="0"/>
              <a:t>Odd or even</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D7DB5D-7AF7-43E2-ABF3-FA44BC4BE0AB}"/>
                  </a:ext>
                </a:extLst>
              </p:cNvPr>
              <p:cNvSpPr>
                <a:spLocks noGrp="1"/>
              </p:cNvSpPr>
              <p:nvPr>
                <p:ph idx="1"/>
              </p:nvPr>
            </p:nvSpPr>
            <p:spPr>
              <a:xfrm>
                <a:off x="838200" y="1643062"/>
                <a:ext cx="10515600" cy="4713287"/>
              </a:xfrm>
            </p:spPr>
            <p:txBody>
              <a:bodyPr/>
              <a:lstStyle/>
              <a:p>
                <a:r>
                  <a:rPr lang="en-US" dirty="0"/>
                  <a:t>Show that in any finite set of </a:t>
                </a:r>
                <a14:m>
                  <m:oMath xmlns:m="http://schemas.openxmlformats.org/officeDocument/2006/math">
                    <m:r>
                      <a:rPr lang="en-US" i="1" dirty="0" smtClean="0">
                        <a:latin typeface="Cambria Math" panose="02040503050406030204" pitchFamily="18" charset="0"/>
                      </a:rPr>
                      <m:t>𝑛</m:t>
                    </m:r>
                  </m:oMath>
                </a14:m>
                <a:r>
                  <a:rPr lang="en-US" dirty="0"/>
                  <a:t> numbers, at least half of the numbers are odd or at least half of them are even.</a:t>
                </a:r>
                <a:br>
                  <a:rPr lang="en-US" dirty="0"/>
                </a:br>
                <a:br>
                  <a:rPr lang="en-US" dirty="0"/>
                </a:br>
                <a:r>
                  <a:rPr lang="en-US" dirty="0"/>
                  <a:t>There are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r>
                  <a:rPr lang="en-US" dirty="0"/>
                  <a:t> “holes”: even and odd numbers.</a:t>
                </a:r>
                <a:br>
                  <a:rPr lang="en-US" dirty="0"/>
                </a:br>
                <a:br>
                  <a:rPr lang="en-US" dirty="0"/>
                </a:br>
                <a:r>
                  <a:rPr lang="en-US" dirty="0"/>
                  <a:t>If </a:t>
                </a:r>
                <a14:m>
                  <m:oMath xmlns:m="http://schemas.openxmlformats.org/officeDocument/2006/math">
                    <m:r>
                      <a:rPr lang="en-US" i="1" dirty="0" smtClean="0">
                        <a:latin typeface="Cambria Math" panose="02040503050406030204" pitchFamily="18" charset="0"/>
                      </a:rPr>
                      <m:t>𝑛</m:t>
                    </m:r>
                  </m:oMath>
                </a14:m>
                <a:r>
                  <a:rPr lang="en-US" dirty="0"/>
                  <a:t> numbers are distributed between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=2</m:t>
                    </m:r>
                  </m:oMath>
                </a14:m>
                <a:r>
                  <a:rPr lang="en-US" dirty="0"/>
                  <a:t> holes, at least </a:t>
                </a:r>
                <a14:m>
                  <m:oMath xmlns:m="http://schemas.openxmlformats.org/officeDocument/2006/math">
                    <m:d>
                      <m:dPr>
                        <m:begChr m:val="⌈"/>
                        <m:endChr m:val="⌉"/>
                        <m:ctrlPr>
                          <a:rPr lang="en-US"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oMath>
                </a14:m>
                <a:r>
                  <a:rPr lang="en-US" dirty="0"/>
                  <a:t> of them belong to the same hole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br>
                  <a:rPr lang="en-US" dirty="0"/>
                </a:br>
                <a:br>
                  <a:rPr lang="en-US" dirty="0"/>
                </a:br>
                <a:r>
                  <a:rPr lang="en-US" dirty="0"/>
                  <a:t>At least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oMath>
                </a14:m>
                <a:r>
                  <a:rPr lang="en-US" dirty="0"/>
                  <a:t> are odd or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oMath>
                </a14:m>
                <a:r>
                  <a:rPr lang="en-US" dirty="0"/>
                  <a:t> are even.</a:t>
                </a:r>
              </a:p>
            </p:txBody>
          </p:sp>
        </mc:Choice>
        <mc:Fallback>
          <p:sp>
            <p:nvSpPr>
              <p:cNvPr id="3" name="Content Placeholder 2">
                <a:extLst>
                  <a:ext uri="{FF2B5EF4-FFF2-40B4-BE49-F238E27FC236}">
                    <a16:creationId xmlns:a16="http://schemas.microsoft.com/office/drawing/2014/main" id="{1DD7DB5D-7AF7-43E2-ABF3-FA44BC4BE0AB}"/>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r="-40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1DAF580D-DEC8-4CC6-BCF2-126D8E5F0C8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8537968-4B76-4D93-B852-426235B82B17}"/>
              </a:ext>
            </a:extLst>
          </p:cNvPr>
          <p:cNvSpPr>
            <a:spLocks noGrp="1"/>
          </p:cNvSpPr>
          <p:nvPr>
            <p:ph type="sldNum" sz="quarter" idx="12"/>
          </p:nvPr>
        </p:nvSpPr>
        <p:spPr/>
        <p:txBody>
          <a:bodyPr/>
          <a:lstStyle/>
          <a:p>
            <a:fld id="{08CF7B41-8972-4B54-B2ED-1FFF63F18177}" type="slidenum">
              <a:rPr lang="en-BE" smtClean="0"/>
              <a:t>141</a:t>
            </a:fld>
            <a:endParaRPr lang="en-BE"/>
          </a:p>
        </p:txBody>
      </p:sp>
    </p:spTree>
    <p:extLst>
      <p:ext uri="{BB962C8B-B14F-4D97-AF65-F5344CB8AC3E}">
        <p14:creationId xmlns:p14="http://schemas.microsoft.com/office/powerpoint/2010/main" val="13499824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E0BC59-EB3A-4E60-A726-9F193D764A38}"/>
              </a:ext>
            </a:extLst>
          </p:cNvPr>
          <p:cNvSpPr>
            <a:spLocks noGrp="1"/>
          </p:cNvSpPr>
          <p:nvPr>
            <p:ph type="title"/>
          </p:nvPr>
        </p:nvSpPr>
        <p:spPr/>
        <p:txBody>
          <a:bodyPr/>
          <a:lstStyle/>
          <a:p>
            <a:r>
              <a:rPr lang="en-US" dirty="0"/>
              <a:t>Problem set 5</a:t>
            </a:r>
            <a:endParaRPr lang="en-BE" dirty="0"/>
          </a:p>
        </p:txBody>
      </p:sp>
      <p:sp>
        <p:nvSpPr>
          <p:cNvPr id="7" name="Text Placeholder 6">
            <a:extLst>
              <a:ext uri="{FF2B5EF4-FFF2-40B4-BE49-F238E27FC236}">
                <a16:creationId xmlns:a16="http://schemas.microsoft.com/office/drawing/2014/main" id="{64FA6F18-264B-4944-B128-1FBBEBC2B7EB}"/>
              </a:ext>
            </a:extLst>
          </p:cNvPr>
          <p:cNvSpPr>
            <a:spLocks noGrp="1"/>
          </p:cNvSpPr>
          <p:nvPr>
            <p:ph type="body" idx="1"/>
          </p:nvPr>
        </p:nvSpPr>
        <p:spPr/>
        <p:txBody>
          <a:bodyPr/>
          <a:lstStyle/>
          <a:p>
            <a:r>
              <a:rPr lang="nl-BE" dirty="0">
                <a:hlinkClick r:id="rId2"/>
              </a:rPr>
              <a:t>https://docs.google.com/document/d/1Kf4NYeMPyABbbiWnm5sYKGgZOr3oK3XDznbb1Sf0oyY/edit?usp=sharing</a:t>
            </a:r>
            <a:r>
              <a:rPr lang="nl-BE" dirty="0"/>
              <a:t> </a:t>
            </a:r>
            <a:endParaRPr lang="en-BE" dirty="0"/>
          </a:p>
        </p:txBody>
      </p:sp>
      <p:sp>
        <p:nvSpPr>
          <p:cNvPr id="4" name="Footer Placeholder 3">
            <a:extLst>
              <a:ext uri="{FF2B5EF4-FFF2-40B4-BE49-F238E27FC236}">
                <a16:creationId xmlns:a16="http://schemas.microsoft.com/office/drawing/2014/main" id="{98573D72-0C1D-45D9-95FE-311B102616F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42A3864-0072-427A-B4E1-AD6F367AF21B}"/>
              </a:ext>
            </a:extLst>
          </p:cNvPr>
          <p:cNvSpPr>
            <a:spLocks noGrp="1"/>
          </p:cNvSpPr>
          <p:nvPr>
            <p:ph type="sldNum" sz="quarter" idx="12"/>
          </p:nvPr>
        </p:nvSpPr>
        <p:spPr/>
        <p:txBody>
          <a:bodyPr/>
          <a:lstStyle/>
          <a:p>
            <a:fld id="{08CF7B41-8972-4B54-B2ED-1FFF63F18177}" type="slidenum">
              <a:rPr lang="en-BE" smtClean="0"/>
              <a:t>142</a:t>
            </a:fld>
            <a:endParaRPr lang="en-BE"/>
          </a:p>
        </p:txBody>
      </p:sp>
    </p:spTree>
    <p:extLst>
      <p:ext uri="{BB962C8B-B14F-4D97-AF65-F5344CB8AC3E}">
        <p14:creationId xmlns:p14="http://schemas.microsoft.com/office/powerpoint/2010/main" val="27121317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130FEB0-AA79-4DEE-AC12-B4BA92D4F41E}"/>
              </a:ext>
            </a:extLst>
          </p:cNvPr>
          <p:cNvSpPr>
            <a:spLocks noGrp="1"/>
          </p:cNvSpPr>
          <p:nvPr>
            <p:ph type="title"/>
          </p:nvPr>
        </p:nvSpPr>
        <p:spPr/>
        <p:txBody>
          <a:bodyPr/>
          <a:lstStyle/>
          <a:p>
            <a:r>
              <a:rPr lang="en-US"/>
              <a:t>Logistics interim exam</a:t>
            </a:r>
            <a:endParaRPr lang="en-BE" dirty="0"/>
          </a:p>
        </p:txBody>
      </p:sp>
      <p:sp>
        <p:nvSpPr>
          <p:cNvPr id="9" name="Content Placeholder 8">
            <a:extLst>
              <a:ext uri="{FF2B5EF4-FFF2-40B4-BE49-F238E27FC236}">
                <a16:creationId xmlns:a16="http://schemas.microsoft.com/office/drawing/2014/main" id="{1FF47A11-F864-433D-9575-3E4EFDFF9EA4}"/>
              </a:ext>
            </a:extLst>
          </p:cNvPr>
          <p:cNvSpPr>
            <a:spLocks noGrp="1"/>
          </p:cNvSpPr>
          <p:nvPr>
            <p:ph idx="1"/>
          </p:nvPr>
        </p:nvSpPr>
        <p:spPr>
          <a:xfrm>
            <a:off x="838200" y="1733550"/>
            <a:ext cx="10515600" cy="4695825"/>
          </a:xfrm>
        </p:spPr>
        <p:txBody>
          <a:bodyPr/>
          <a:lstStyle/>
          <a:p>
            <a:r>
              <a:rPr lang="en-US" dirty="0"/>
              <a:t>Monday, March 22</a:t>
            </a:r>
          </a:p>
          <a:p>
            <a:pPr lvl="1"/>
            <a:r>
              <a:rPr lang="en-US" sz="2800" dirty="0"/>
              <a:t>09:00 – 10:00 (roughly): review </a:t>
            </a:r>
          </a:p>
          <a:p>
            <a:pPr lvl="1"/>
            <a:r>
              <a:rPr lang="en-US" sz="2800" dirty="0"/>
              <a:t>10:20 – 12:20: exam</a:t>
            </a:r>
          </a:p>
          <a:p>
            <a:pPr lvl="1"/>
            <a:endParaRPr lang="en-US" sz="2000" dirty="0"/>
          </a:p>
          <a:p>
            <a:r>
              <a:rPr lang="en-US" sz="3200" dirty="0"/>
              <a:t>Topics included:</a:t>
            </a:r>
          </a:p>
          <a:p>
            <a:pPr lvl="1"/>
            <a:r>
              <a:rPr lang="en-US" sz="2800" dirty="0"/>
              <a:t>Basic counting</a:t>
            </a:r>
          </a:p>
          <a:p>
            <a:pPr lvl="1"/>
            <a:r>
              <a:rPr lang="en-US" sz="2800" dirty="0"/>
              <a:t>Inclusion-exclusion</a:t>
            </a:r>
          </a:p>
          <a:p>
            <a:pPr lvl="1"/>
            <a:r>
              <a:rPr lang="en-US" sz="2800" dirty="0"/>
              <a:t>Permutations and combinations</a:t>
            </a:r>
          </a:p>
          <a:p>
            <a:pPr lvl="1"/>
            <a:r>
              <a:rPr lang="en-US" sz="2800" dirty="0"/>
              <a:t>Pigeonhole principle</a:t>
            </a:r>
            <a:endParaRPr lang="en-BE" sz="2800" dirty="0"/>
          </a:p>
        </p:txBody>
      </p:sp>
      <p:sp>
        <p:nvSpPr>
          <p:cNvPr id="4" name="Footer Placeholder 3">
            <a:extLst>
              <a:ext uri="{FF2B5EF4-FFF2-40B4-BE49-F238E27FC236}">
                <a16:creationId xmlns:a16="http://schemas.microsoft.com/office/drawing/2014/main" id="{7D99A769-6837-4C74-A233-1EF7CD97BA49}"/>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7E9D4CE-6936-47B9-A407-4CB551A2E195}"/>
              </a:ext>
            </a:extLst>
          </p:cNvPr>
          <p:cNvSpPr>
            <a:spLocks noGrp="1"/>
          </p:cNvSpPr>
          <p:nvPr>
            <p:ph type="sldNum" sz="quarter" idx="12"/>
          </p:nvPr>
        </p:nvSpPr>
        <p:spPr/>
        <p:txBody>
          <a:bodyPr/>
          <a:lstStyle/>
          <a:p>
            <a:fld id="{08CF7B41-8972-4B54-B2ED-1FFF63F18177}" type="slidenum">
              <a:rPr lang="en-BE" smtClean="0"/>
              <a:t>143</a:t>
            </a:fld>
            <a:endParaRPr lang="en-BE"/>
          </a:p>
        </p:txBody>
      </p:sp>
    </p:spTree>
    <p:extLst>
      <p:ext uri="{BB962C8B-B14F-4D97-AF65-F5344CB8AC3E}">
        <p14:creationId xmlns:p14="http://schemas.microsoft.com/office/powerpoint/2010/main" val="248202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solidFill>
                      <a:schemeClr val="bg1"/>
                    </a:solidFill>
                  </a:rPr>
                  <a:t>Order doesn’t matter.</a:t>
                </a:r>
                <a:br>
                  <a:rPr lang="en-US" dirty="0"/>
                </a:br>
                <a:r>
                  <a:rPr lang="en-US" dirty="0">
                    <a:solidFill>
                      <a:schemeClr val="bg1"/>
                    </a:solidFill>
                  </a:rPr>
                  <a:t>Repetitions are allowed	</a:t>
                </a:r>
                <a:r>
                  <a:rPr lang="en-US" dirty="0"/>
                  <a:t>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15</a:t>
            </a:fld>
            <a:endParaRPr lang="en-BE"/>
          </a:p>
        </p:txBody>
      </p:sp>
    </p:spTree>
    <p:extLst>
      <p:ext uri="{BB962C8B-B14F-4D97-AF65-F5344CB8AC3E}">
        <p14:creationId xmlns:p14="http://schemas.microsoft.com/office/powerpoint/2010/main" val="412650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solidFill>
                      <a:schemeClr val="bg1"/>
                    </a:solidFill>
                  </a:rPr>
                  <a:t>Repetitions are allowed	</a:t>
                </a:r>
                <a:r>
                  <a:rPr lang="en-US" dirty="0"/>
                  <a:t>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16</a:t>
            </a:fld>
            <a:endParaRPr lang="en-BE"/>
          </a:p>
        </p:txBody>
      </p:sp>
    </p:spTree>
    <p:extLst>
      <p:ext uri="{BB962C8B-B14F-4D97-AF65-F5344CB8AC3E}">
        <p14:creationId xmlns:p14="http://schemas.microsoft.com/office/powerpoint/2010/main" val="283618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rPr>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17</a:t>
            </a:fld>
            <a:endParaRPr lang="en-BE"/>
          </a:p>
        </p:txBody>
      </p:sp>
    </p:spTree>
    <p:extLst>
      <p:ext uri="{BB962C8B-B14F-4D97-AF65-F5344CB8AC3E}">
        <p14:creationId xmlns:p14="http://schemas.microsoft.com/office/powerpoint/2010/main" val="1935650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18</a:t>
            </a:fld>
            <a:endParaRPr lang="en-BE"/>
          </a:p>
        </p:txBody>
      </p:sp>
    </p:spTree>
    <p:extLst>
      <p:ext uri="{BB962C8B-B14F-4D97-AF65-F5344CB8AC3E}">
        <p14:creationId xmlns:p14="http://schemas.microsoft.com/office/powerpoint/2010/main" val="271961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19</a:t>
            </a:fld>
            <a:endParaRPr lang="en-BE"/>
          </a:p>
        </p:txBody>
      </p:sp>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spTree>
    <p:extLst>
      <p:ext uri="{BB962C8B-B14F-4D97-AF65-F5344CB8AC3E}">
        <p14:creationId xmlns:p14="http://schemas.microsoft.com/office/powerpoint/2010/main" val="51013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EC79-301D-4CED-AB0E-208ED3BDDA1C}"/>
              </a:ext>
            </a:extLst>
          </p:cNvPr>
          <p:cNvSpPr>
            <a:spLocks noGrp="1"/>
          </p:cNvSpPr>
          <p:nvPr>
            <p:ph type="title"/>
          </p:nvPr>
        </p:nvSpPr>
        <p:spPr/>
        <p:txBody>
          <a:bodyPr/>
          <a:lstStyle/>
          <a:p>
            <a:r>
              <a:rPr lang="en-US" dirty="0"/>
              <a:t>Last time</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C33E3A-E9C8-4460-AD30-B04CE9804AEC}"/>
                  </a:ext>
                </a:extLst>
              </p:cNvPr>
              <p:cNvSpPr>
                <a:spLocks noGrp="1"/>
              </p:cNvSpPr>
              <p:nvPr>
                <p:ph idx="1"/>
              </p:nvPr>
            </p:nvSpPr>
            <p:spPr/>
            <p:txBody>
              <a:bodyPr/>
              <a:lstStyle/>
              <a:p>
                <a:pPr>
                  <a:lnSpc>
                    <a:spcPct val="150000"/>
                  </a:lnSpc>
                </a:pPr>
                <a:r>
                  <a:rPr lang="en-US" dirty="0"/>
                  <a:t>Review permutations and combinations</a:t>
                </a:r>
              </a:p>
              <a:p>
                <a:pPr>
                  <a:lnSpc>
                    <a:spcPct val="150000"/>
                  </a:lnSpc>
                </a:pPr>
                <a:r>
                  <a:rPr lang="en-US" dirty="0"/>
                  <a:t>Tuples</a:t>
                </a:r>
              </a:p>
              <a:p>
                <a:pPr lvl="1">
                  <a:lnSpc>
                    <a:spcPct val="150000"/>
                  </a:lnSpc>
                </a:pPr>
                <a:r>
                  <a:rPr lang="en-US" sz="2800" dirty="0"/>
                  <a:t>Ordered sequence with repetitions</a:t>
                </a:r>
              </a:p>
              <a:p>
                <a:pPr>
                  <a:lnSpc>
                    <a:spcPct val="150000"/>
                  </a:lnSpc>
                </a:pPr>
                <a:r>
                  <a:rPr lang="en-US" dirty="0"/>
                  <a:t>Combinations with repetitions</a:t>
                </a:r>
              </a:p>
              <a:p>
                <a:pPr lvl="1">
                  <a:lnSpc>
                    <a:spcPct val="150000"/>
                  </a:lnSpc>
                </a:pPr>
                <a:r>
                  <a:rPr lang="en-US" sz="2800" dirty="0"/>
                  <a:t>In how many ways can we color </a:t>
                </a:r>
                <a14:m>
                  <m:oMath xmlns:m="http://schemas.openxmlformats.org/officeDocument/2006/math">
                    <m:r>
                      <a:rPr lang="en-US" sz="2800" i="1" dirty="0" smtClean="0">
                        <a:latin typeface="Cambria Math" panose="02040503050406030204" pitchFamily="18" charset="0"/>
                      </a:rPr>
                      <m:t>𝑘</m:t>
                    </m:r>
                  </m:oMath>
                </a14:m>
                <a:r>
                  <a:rPr lang="en-US" sz="2800" dirty="0"/>
                  <a:t> balls with </a:t>
                </a:r>
                <a14:m>
                  <m:oMath xmlns:m="http://schemas.openxmlformats.org/officeDocument/2006/math">
                    <m:r>
                      <a:rPr lang="en-US" sz="2800" i="1" dirty="0" smtClean="0">
                        <a:latin typeface="Cambria Math" panose="02040503050406030204" pitchFamily="18" charset="0"/>
                      </a:rPr>
                      <m:t>𝑛</m:t>
                    </m:r>
                  </m:oMath>
                </a14:m>
                <a:r>
                  <a:rPr lang="en-US" sz="2800" dirty="0"/>
                  <a:t> colors?</a:t>
                </a:r>
              </a:p>
              <a:p>
                <a:pPr lvl="1">
                  <a:lnSpc>
                    <a:spcPct val="150000"/>
                  </a:lnSpc>
                </a:pPr>
                <a:endParaRPr lang="en-US" sz="2800" dirty="0"/>
              </a:p>
              <a:p>
                <a:pPr lvl="1">
                  <a:lnSpc>
                    <a:spcPct val="150000"/>
                  </a:lnSpc>
                </a:pPr>
                <a:endParaRPr lang="en-BE" sz="2800" dirty="0"/>
              </a:p>
            </p:txBody>
          </p:sp>
        </mc:Choice>
        <mc:Fallback xmlns="">
          <p:sp>
            <p:nvSpPr>
              <p:cNvPr id="3" name="Content Placeholder 2">
                <a:extLst>
                  <a:ext uri="{FF2B5EF4-FFF2-40B4-BE49-F238E27FC236}">
                    <a16:creationId xmlns:a16="http://schemas.microsoft.com/office/drawing/2014/main" id="{3EC33E3A-E9C8-4460-AD30-B04CE9804AEC}"/>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7DB94EC-A764-4262-96F5-87B9500E820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B3B6FF88-49E4-4A04-BF94-E9206A3D31DF}"/>
              </a:ext>
            </a:extLst>
          </p:cNvPr>
          <p:cNvSpPr>
            <a:spLocks noGrp="1"/>
          </p:cNvSpPr>
          <p:nvPr>
            <p:ph type="sldNum" sz="quarter" idx="12"/>
          </p:nvPr>
        </p:nvSpPr>
        <p:spPr/>
        <p:txBody>
          <a:bodyPr/>
          <a:lstStyle/>
          <a:p>
            <a:fld id="{08CF7B41-8972-4B54-B2ED-1FFF63F18177}" type="slidenum">
              <a:rPr lang="en-BE" smtClean="0"/>
              <a:t>2</a:t>
            </a:fld>
            <a:endParaRPr lang="en-BE"/>
          </a:p>
        </p:txBody>
      </p:sp>
    </p:spTree>
    <p:extLst>
      <p:ext uri="{BB962C8B-B14F-4D97-AF65-F5344CB8AC3E}">
        <p14:creationId xmlns:p14="http://schemas.microsoft.com/office/powerpoint/2010/main" val="453304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20</a:t>
            </a:fld>
            <a:endParaRPr lang="en-BE"/>
          </a:p>
        </p:txBody>
      </p:sp>
      <p:grpSp>
        <p:nvGrpSpPr>
          <p:cNvPr id="38" name="Group 37">
            <a:extLst>
              <a:ext uri="{FF2B5EF4-FFF2-40B4-BE49-F238E27FC236}">
                <a16:creationId xmlns:a16="http://schemas.microsoft.com/office/drawing/2014/main" id="{6EA4D1B9-CD90-4E23-BC0E-430202347D40}"/>
              </a:ext>
            </a:extLst>
          </p:cNvPr>
          <p:cNvGrpSpPr/>
          <p:nvPr/>
        </p:nvGrpSpPr>
        <p:grpSpPr>
          <a:xfrm>
            <a:off x="2707261" y="4210051"/>
            <a:ext cx="6777477" cy="666750"/>
            <a:chOff x="2707261" y="4210051"/>
            <a:chExt cx="6777477" cy="666750"/>
          </a:xfrm>
        </p:grpSpPr>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cxnSp>
          <p:nvCxnSpPr>
            <p:cNvPr id="32" name="Straight Connector 31">
              <a:extLst>
                <a:ext uri="{FF2B5EF4-FFF2-40B4-BE49-F238E27FC236}">
                  <a16:creationId xmlns:a16="http://schemas.microsoft.com/office/drawing/2014/main" id="{516DC078-75A5-4264-9817-2DF194A2A661}"/>
                </a:ext>
              </a:extLst>
            </p:cNvPr>
            <p:cNvCxnSpPr>
              <a:cxnSpLocks/>
            </p:cNvCxnSpPr>
            <p:nvPr/>
          </p:nvCxnSpPr>
          <p:spPr>
            <a:xfrm>
              <a:off x="34787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ADC3A5C-CDDB-4DFF-AD31-A209D433A6FD}"/>
                </a:ext>
              </a:extLst>
            </p:cNvPr>
            <p:cNvCxnSpPr>
              <a:cxnSpLocks/>
            </p:cNvCxnSpPr>
            <p:nvPr/>
          </p:nvCxnSpPr>
          <p:spPr>
            <a:xfrm>
              <a:off x="52313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C2DCFA-17FB-4943-BE3E-3D6D30EAEFAD}"/>
                </a:ext>
              </a:extLst>
            </p:cNvPr>
            <p:cNvCxnSpPr>
              <a:cxnSpLocks/>
            </p:cNvCxnSpPr>
            <p:nvPr/>
          </p:nvCxnSpPr>
          <p:spPr>
            <a:xfrm>
              <a:off x="69649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E0EB063-14C4-4302-9221-5D494E86E74B}"/>
                </a:ext>
              </a:extLst>
            </p:cNvPr>
            <p:cNvCxnSpPr>
              <a:cxnSpLocks/>
            </p:cNvCxnSpPr>
            <p:nvPr/>
          </p:nvCxnSpPr>
          <p:spPr>
            <a:xfrm>
              <a:off x="87175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4423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8+5−1,5−1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r>
                          <a:rPr lang="en-US" b="0" i="1" smtClean="0">
                            <a:solidFill>
                              <a:schemeClr val="bg1"/>
                            </a:solidFill>
                            <a:latin typeface="Cambria Math" panose="02040503050406030204" pitchFamily="18" charset="0"/>
                          </a:rPr>
                          <m:t>4!8!</m:t>
                        </m:r>
                      </m:den>
                    </m:f>
                    <m:r>
                      <a:rPr lang="en-US" b="0" i="1" smtClean="0">
                        <a:solidFill>
                          <a:schemeClr val="bg1"/>
                        </a:solidFill>
                        <a:latin typeface="Cambria Math" panose="02040503050406030204" pitchFamily="18" charset="0"/>
                      </a:rPr>
                      <m:t>=495</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to fill a box of 8 doughnuts</a:t>
                </a:r>
                <a:endParaRPr lang="en-US" dirty="0"/>
              </a:p>
            </p:txBody>
          </p:sp>
        </mc:Choice>
        <mc:Fallback>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21</a:t>
            </a:fld>
            <a:endParaRPr lang="en-BE"/>
          </a:p>
        </p:txBody>
      </p:sp>
      <p:grpSp>
        <p:nvGrpSpPr>
          <p:cNvPr id="38" name="Group 37">
            <a:extLst>
              <a:ext uri="{FF2B5EF4-FFF2-40B4-BE49-F238E27FC236}">
                <a16:creationId xmlns:a16="http://schemas.microsoft.com/office/drawing/2014/main" id="{6EA4D1B9-CD90-4E23-BC0E-430202347D40}"/>
              </a:ext>
            </a:extLst>
          </p:cNvPr>
          <p:cNvGrpSpPr/>
          <p:nvPr/>
        </p:nvGrpSpPr>
        <p:grpSpPr>
          <a:xfrm>
            <a:off x="2707261" y="4210051"/>
            <a:ext cx="6777477" cy="666750"/>
            <a:chOff x="2707261" y="4210051"/>
            <a:chExt cx="6777477" cy="666750"/>
          </a:xfrm>
        </p:grpSpPr>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cxnSp>
          <p:nvCxnSpPr>
            <p:cNvPr id="32" name="Straight Connector 31">
              <a:extLst>
                <a:ext uri="{FF2B5EF4-FFF2-40B4-BE49-F238E27FC236}">
                  <a16:creationId xmlns:a16="http://schemas.microsoft.com/office/drawing/2014/main" id="{516DC078-75A5-4264-9817-2DF194A2A661}"/>
                </a:ext>
              </a:extLst>
            </p:cNvPr>
            <p:cNvCxnSpPr>
              <a:cxnSpLocks/>
            </p:cNvCxnSpPr>
            <p:nvPr/>
          </p:nvCxnSpPr>
          <p:spPr>
            <a:xfrm>
              <a:off x="34787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ADC3A5C-CDDB-4DFF-AD31-A209D433A6FD}"/>
                </a:ext>
              </a:extLst>
            </p:cNvPr>
            <p:cNvCxnSpPr>
              <a:cxnSpLocks/>
            </p:cNvCxnSpPr>
            <p:nvPr/>
          </p:nvCxnSpPr>
          <p:spPr>
            <a:xfrm>
              <a:off x="52313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C2DCFA-17FB-4943-BE3E-3D6D30EAEFAD}"/>
                </a:ext>
              </a:extLst>
            </p:cNvPr>
            <p:cNvCxnSpPr>
              <a:cxnSpLocks/>
            </p:cNvCxnSpPr>
            <p:nvPr/>
          </p:nvCxnSpPr>
          <p:spPr>
            <a:xfrm>
              <a:off x="69649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E0EB063-14C4-4302-9221-5D494E86E74B}"/>
                </a:ext>
              </a:extLst>
            </p:cNvPr>
            <p:cNvCxnSpPr>
              <a:cxnSpLocks/>
            </p:cNvCxnSpPr>
            <p:nvPr/>
          </p:nvCxnSpPr>
          <p:spPr>
            <a:xfrm>
              <a:off x="87175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7098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I</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8+5−1,5−1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12,4</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r>
                          <a:rPr lang="en-US" b="0" i="1" smtClean="0">
                            <a:latin typeface="Cambria Math" panose="02040503050406030204" pitchFamily="18" charset="0"/>
                          </a:rPr>
                          <m:t>4!8!</m:t>
                        </m:r>
                      </m:den>
                    </m:f>
                    <m:r>
                      <a:rPr lang="en-US" b="0" i="1" smtClean="0">
                        <a:latin typeface="Cambria Math" panose="02040503050406030204" pitchFamily="18" charset="0"/>
                      </a:rPr>
                      <m:t>=495</m:t>
                    </m:r>
                  </m:oMath>
                </a14:m>
                <a:r>
                  <a:rPr lang="en-US" dirty="0"/>
                  <a:t> </a:t>
                </a:r>
                <a:br>
                  <a:rPr lang="en-US" dirty="0"/>
                </a:br>
                <a:br>
                  <a:rPr lang="en-US" sz="1200" dirty="0"/>
                </a:br>
                <a:r>
                  <a:rPr lang="en-US" dirty="0"/>
                  <a:t>ways to fill a box of 8 doughnuts</a:t>
                </a:r>
              </a:p>
            </p:txBody>
          </p:sp>
        </mc:Choice>
        <mc:Fallback xmlns="">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22</a:t>
            </a:fld>
            <a:endParaRPr lang="en-BE"/>
          </a:p>
        </p:txBody>
      </p:sp>
      <p:grpSp>
        <p:nvGrpSpPr>
          <p:cNvPr id="38" name="Group 37">
            <a:extLst>
              <a:ext uri="{FF2B5EF4-FFF2-40B4-BE49-F238E27FC236}">
                <a16:creationId xmlns:a16="http://schemas.microsoft.com/office/drawing/2014/main" id="{6EA4D1B9-CD90-4E23-BC0E-430202347D40}"/>
              </a:ext>
            </a:extLst>
          </p:cNvPr>
          <p:cNvGrpSpPr/>
          <p:nvPr/>
        </p:nvGrpSpPr>
        <p:grpSpPr>
          <a:xfrm>
            <a:off x="2707261" y="4210051"/>
            <a:ext cx="6777477" cy="666750"/>
            <a:chOff x="2707261" y="4210051"/>
            <a:chExt cx="6777477" cy="666750"/>
          </a:xfrm>
        </p:grpSpPr>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cxnSp>
          <p:nvCxnSpPr>
            <p:cNvPr id="32" name="Straight Connector 31">
              <a:extLst>
                <a:ext uri="{FF2B5EF4-FFF2-40B4-BE49-F238E27FC236}">
                  <a16:creationId xmlns:a16="http://schemas.microsoft.com/office/drawing/2014/main" id="{516DC078-75A5-4264-9817-2DF194A2A661}"/>
                </a:ext>
              </a:extLst>
            </p:cNvPr>
            <p:cNvCxnSpPr>
              <a:cxnSpLocks/>
            </p:cNvCxnSpPr>
            <p:nvPr/>
          </p:nvCxnSpPr>
          <p:spPr>
            <a:xfrm>
              <a:off x="34787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ADC3A5C-CDDB-4DFF-AD31-A209D433A6FD}"/>
                </a:ext>
              </a:extLst>
            </p:cNvPr>
            <p:cNvCxnSpPr>
              <a:cxnSpLocks/>
            </p:cNvCxnSpPr>
            <p:nvPr/>
          </p:nvCxnSpPr>
          <p:spPr>
            <a:xfrm>
              <a:off x="52313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C2DCFA-17FB-4943-BE3E-3D6D30EAEFAD}"/>
                </a:ext>
              </a:extLst>
            </p:cNvPr>
            <p:cNvCxnSpPr>
              <a:cxnSpLocks/>
            </p:cNvCxnSpPr>
            <p:nvPr/>
          </p:nvCxnSpPr>
          <p:spPr>
            <a:xfrm>
              <a:off x="69649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E0EB063-14C4-4302-9221-5D494E86E74B}"/>
                </a:ext>
              </a:extLst>
            </p:cNvPr>
            <p:cNvCxnSpPr>
              <a:cxnSpLocks/>
            </p:cNvCxnSpPr>
            <p:nvPr/>
          </p:nvCxnSpPr>
          <p:spPr>
            <a:xfrm>
              <a:off x="87175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47083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1</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8+5−1,5−1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12,4</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r>
                          <a:rPr lang="en-US" b="0" i="1" smtClean="0">
                            <a:latin typeface="Cambria Math" panose="02040503050406030204" pitchFamily="18" charset="0"/>
                          </a:rPr>
                          <m:t>4!8!</m:t>
                        </m:r>
                      </m:den>
                    </m:f>
                    <m:r>
                      <a:rPr lang="en-US" b="0" i="1" smtClean="0">
                        <a:latin typeface="Cambria Math" panose="02040503050406030204" pitchFamily="18" charset="0"/>
                      </a:rPr>
                      <m:t>=495</m:t>
                    </m:r>
                  </m:oMath>
                </a14:m>
                <a:r>
                  <a:rPr lang="en-US" dirty="0"/>
                  <a:t> </a:t>
                </a:r>
                <a:br>
                  <a:rPr lang="en-US" dirty="0"/>
                </a:br>
                <a:br>
                  <a:rPr lang="en-US" sz="1200" dirty="0"/>
                </a:br>
                <a:r>
                  <a:rPr lang="en-US" dirty="0"/>
                  <a:t>ways to fill a box of 8 doughnuts</a:t>
                </a:r>
              </a:p>
            </p:txBody>
          </p:sp>
        </mc:Choice>
        <mc:Fallback xmlns="">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23</a:t>
            </a:fld>
            <a:endParaRPr lang="en-BE"/>
          </a:p>
        </p:txBody>
      </p:sp>
      <p:grpSp>
        <p:nvGrpSpPr>
          <p:cNvPr id="38" name="Group 37">
            <a:extLst>
              <a:ext uri="{FF2B5EF4-FFF2-40B4-BE49-F238E27FC236}">
                <a16:creationId xmlns:a16="http://schemas.microsoft.com/office/drawing/2014/main" id="{6EA4D1B9-CD90-4E23-BC0E-430202347D40}"/>
              </a:ext>
            </a:extLst>
          </p:cNvPr>
          <p:cNvGrpSpPr/>
          <p:nvPr/>
        </p:nvGrpSpPr>
        <p:grpSpPr>
          <a:xfrm>
            <a:off x="2707261" y="4210051"/>
            <a:ext cx="6777477" cy="666750"/>
            <a:chOff x="2707261" y="4210051"/>
            <a:chExt cx="6777477" cy="666750"/>
          </a:xfrm>
        </p:grpSpPr>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cxnSp>
          <p:nvCxnSpPr>
            <p:cNvPr id="32" name="Straight Connector 31">
              <a:extLst>
                <a:ext uri="{FF2B5EF4-FFF2-40B4-BE49-F238E27FC236}">
                  <a16:creationId xmlns:a16="http://schemas.microsoft.com/office/drawing/2014/main" id="{516DC078-75A5-4264-9817-2DF194A2A661}"/>
                </a:ext>
              </a:extLst>
            </p:cNvPr>
            <p:cNvCxnSpPr>
              <a:cxnSpLocks/>
            </p:cNvCxnSpPr>
            <p:nvPr/>
          </p:nvCxnSpPr>
          <p:spPr>
            <a:xfrm>
              <a:off x="34787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ADC3A5C-CDDB-4DFF-AD31-A209D433A6FD}"/>
                </a:ext>
              </a:extLst>
            </p:cNvPr>
            <p:cNvCxnSpPr>
              <a:cxnSpLocks/>
            </p:cNvCxnSpPr>
            <p:nvPr/>
          </p:nvCxnSpPr>
          <p:spPr>
            <a:xfrm>
              <a:off x="52313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C2DCFA-17FB-4943-BE3E-3D6D30EAEFAD}"/>
                </a:ext>
              </a:extLst>
            </p:cNvPr>
            <p:cNvCxnSpPr>
              <a:cxnSpLocks/>
            </p:cNvCxnSpPr>
            <p:nvPr/>
          </p:nvCxnSpPr>
          <p:spPr>
            <a:xfrm>
              <a:off x="69649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E0EB063-14C4-4302-9221-5D494E86E74B}"/>
                </a:ext>
              </a:extLst>
            </p:cNvPr>
            <p:cNvCxnSpPr>
              <a:cxnSpLocks/>
            </p:cNvCxnSpPr>
            <p:nvPr/>
          </p:nvCxnSpPr>
          <p:spPr>
            <a:xfrm>
              <a:off x="87175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31" name="Rectangle 30">
            <a:extLst>
              <a:ext uri="{FF2B5EF4-FFF2-40B4-BE49-F238E27FC236}">
                <a16:creationId xmlns:a16="http://schemas.microsoft.com/office/drawing/2014/main" id="{7A7EEC68-786F-4089-A053-9408DCB43708}"/>
              </a:ext>
            </a:extLst>
          </p:cNvPr>
          <p:cNvSpPr/>
          <p:nvPr/>
        </p:nvSpPr>
        <p:spPr>
          <a:xfrm>
            <a:off x="762000" y="1552575"/>
            <a:ext cx="10668000" cy="2458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tx1"/>
                </a:solidFill>
              </a:rPr>
              <a:t>This corresponds to the number of non-negative integer solutions </a:t>
            </a:r>
            <a:br>
              <a:rPr lang="en-US" sz="2800" dirty="0">
                <a:solidFill>
                  <a:schemeClr val="tx1"/>
                </a:solidFill>
              </a:rPr>
            </a:br>
            <a:r>
              <a:rPr lang="en-US" sz="2800" dirty="0">
                <a:solidFill>
                  <a:schemeClr val="tx1"/>
                </a:solidFill>
              </a:rPr>
              <a:t>of which equation?</a:t>
            </a:r>
            <a:endParaRPr lang="en-US" sz="2800" b="0" i="1" dirty="0">
              <a:solidFill>
                <a:schemeClr val="tx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53C7D57-489E-4213-B11B-6CE1465A7258}"/>
                  </a:ext>
                </a:extLst>
              </p:cNvPr>
              <p:cNvSpPr/>
              <p:nvPr/>
            </p:nvSpPr>
            <p:spPr>
              <a:xfrm>
                <a:off x="1190625" y="2828836"/>
                <a:ext cx="10058399" cy="892552"/>
              </a:xfrm>
              <a:prstGeom prst="rect">
                <a:avLst/>
              </a:prstGeom>
            </p:spPr>
            <p:txBody>
              <a:bodyPr wrap="square" numCol="2">
                <a:spAutoFit/>
              </a:bodyPr>
              <a:lstStyle/>
              <a:p>
                <a:pPr marL="514350" indent="-514350">
                  <a:buFont typeface="+mj-lt"/>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3</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4</m:t>
                        </m:r>
                      </m:sub>
                    </m:sSub>
                    <m:r>
                      <a:rPr lang="en-US" sz="2600" i="1">
                        <a:latin typeface="Cambria Math" panose="02040503050406030204" pitchFamily="18" charset="0"/>
                      </a:rPr>
                      <m:t>=12</m:t>
                    </m:r>
                  </m:oMath>
                </a14:m>
                <a:endParaRPr lang="en-US" sz="2600" dirty="0"/>
              </a:p>
              <a:p>
                <a:pPr marL="514350" indent="-514350">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3</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4</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5</m:t>
                        </m:r>
                      </m:sub>
                    </m:sSub>
                    <m:r>
                      <a:rPr lang="en-US" sz="2600" i="1">
                        <a:latin typeface="Cambria Math" panose="02040503050406030204" pitchFamily="18" charset="0"/>
                      </a:rPr>
                      <m:t>=8</m:t>
                    </m:r>
                  </m:oMath>
                </a14:m>
                <a:endParaRPr lang="en-US" sz="2600" dirty="0"/>
              </a:p>
              <a:p>
                <a:pPr marL="514350" indent="-514350">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12</m:t>
                        </m:r>
                      </m:sub>
                    </m:sSub>
                    <m:r>
                      <a:rPr lang="en-US" sz="2600" i="1">
                        <a:latin typeface="Cambria Math" panose="02040503050406030204" pitchFamily="18" charset="0"/>
                      </a:rPr>
                      <m:t>=4</m:t>
                    </m:r>
                  </m:oMath>
                </a14:m>
                <a:endParaRPr lang="en-US" sz="2600" dirty="0"/>
              </a:p>
              <a:p>
                <a:pPr marL="514350" indent="-514350">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7</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8</m:t>
                        </m:r>
                      </m:sub>
                    </m:sSub>
                    <m:r>
                      <a:rPr lang="en-US" sz="2600" i="1">
                        <a:latin typeface="Cambria Math" panose="02040503050406030204" pitchFamily="18" charset="0"/>
                      </a:rPr>
                      <m:t>=5</m:t>
                    </m:r>
                  </m:oMath>
                </a14:m>
                <a:endParaRPr lang="en-BE" sz="2600" dirty="0"/>
              </a:p>
            </p:txBody>
          </p:sp>
        </mc:Choice>
        <mc:Fallback xmlns="">
          <p:sp>
            <p:nvSpPr>
              <p:cNvPr id="33" name="Rectangle 32">
                <a:extLst>
                  <a:ext uri="{FF2B5EF4-FFF2-40B4-BE49-F238E27FC236}">
                    <a16:creationId xmlns:a16="http://schemas.microsoft.com/office/drawing/2014/main" id="{B53C7D57-489E-4213-B11B-6CE1465A7258}"/>
                  </a:ext>
                </a:extLst>
              </p:cNvPr>
              <p:cNvSpPr>
                <a:spLocks noRot="1" noChangeAspect="1" noMove="1" noResize="1" noEditPoints="1" noAdjustHandles="1" noChangeArrowheads="1" noChangeShapeType="1" noTextEdit="1"/>
              </p:cNvSpPr>
              <p:nvPr/>
            </p:nvSpPr>
            <p:spPr>
              <a:xfrm>
                <a:off x="1190625" y="2828836"/>
                <a:ext cx="10058399" cy="892552"/>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447836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96F-6FC3-4049-B316-B8BDC8FDAEAE}"/>
              </a:ext>
            </a:extLst>
          </p:cNvPr>
          <p:cNvSpPr>
            <a:spLocks noGrp="1"/>
          </p:cNvSpPr>
          <p:nvPr>
            <p:ph type="title"/>
          </p:nvPr>
        </p:nvSpPr>
        <p:spPr/>
        <p:txBody>
          <a:bodyPr/>
          <a:lstStyle/>
          <a:p>
            <a:r>
              <a:rPr lang="en-US" dirty="0"/>
              <a:t>Doughnuts, part 1</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B5A4C5-AC5D-4A96-AD23-857E6537B58D}"/>
                  </a:ext>
                </a:extLst>
              </p:cNvPr>
              <p:cNvSpPr>
                <a:spLocks noGrp="1"/>
              </p:cNvSpPr>
              <p:nvPr>
                <p:ph idx="1"/>
              </p:nvPr>
            </p:nvSpPr>
            <p:spPr>
              <a:xfrm>
                <a:off x="838200" y="1643063"/>
                <a:ext cx="10515600" cy="4713286"/>
              </a:xfrm>
            </p:spPr>
            <p:txBody>
              <a:bodyPr>
                <a:normAutofit/>
              </a:bodyPr>
              <a:lstStyle/>
              <a:p>
                <a:r>
                  <a:rPr lang="en-US" dirty="0"/>
                  <a:t>Chris also went to the doughnut store to by a box of eight doughnuts If the doughnut store has five varieties, how many ways are there for Chris to fill this order?</a:t>
                </a:r>
                <a:br>
                  <a:rPr lang="en-US" dirty="0"/>
                </a:br>
                <a:br>
                  <a:rPr lang="en-US" dirty="0"/>
                </a:br>
                <a:r>
                  <a:rPr lang="en-US" dirty="0"/>
                  <a:t>Order doesn’t matter.</a:t>
                </a:r>
                <a:br>
                  <a:rPr lang="en-US" dirty="0"/>
                </a:br>
                <a:r>
                  <a:rPr lang="en-US" dirty="0"/>
                  <a:t>Repetitions are allowed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Combinations with repetitions</a:t>
                </a:r>
              </a:p>
              <a:p>
                <a:pPr marL="0" indent="0">
                  <a:buNone/>
                </a:pPr>
                <a:endParaRPr lang="en-US" dirty="0"/>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8+5−1,5−1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12,4</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m:t>
                        </m:r>
                      </m:num>
                      <m:den>
                        <m:r>
                          <a:rPr lang="en-US" b="0" i="1" smtClean="0">
                            <a:latin typeface="Cambria Math" panose="02040503050406030204" pitchFamily="18" charset="0"/>
                          </a:rPr>
                          <m:t>4!8!</m:t>
                        </m:r>
                      </m:den>
                    </m:f>
                    <m:r>
                      <a:rPr lang="en-US" b="0" i="1" smtClean="0">
                        <a:latin typeface="Cambria Math" panose="02040503050406030204" pitchFamily="18" charset="0"/>
                      </a:rPr>
                      <m:t>=495</m:t>
                    </m:r>
                  </m:oMath>
                </a14:m>
                <a:r>
                  <a:rPr lang="en-US" dirty="0"/>
                  <a:t> </a:t>
                </a:r>
                <a:br>
                  <a:rPr lang="en-US" dirty="0"/>
                </a:br>
                <a:br>
                  <a:rPr lang="en-US" sz="1200" dirty="0"/>
                </a:br>
                <a:r>
                  <a:rPr lang="en-US" dirty="0"/>
                  <a:t>ways to fill a box of 8 doughnuts</a:t>
                </a:r>
              </a:p>
            </p:txBody>
          </p:sp>
        </mc:Choice>
        <mc:Fallback xmlns="">
          <p:sp>
            <p:nvSpPr>
              <p:cNvPr id="3" name="Content Placeholder 2">
                <a:extLst>
                  <a:ext uri="{FF2B5EF4-FFF2-40B4-BE49-F238E27FC236}">
                    <a16:creationId xmlns:a16="http://schemas.microsoft.com/office/drawing/2014/main" id="{EBB5A4C5-AC5D-4A96-AD23-857E6537B58D}"/>
                  </a:ext>
                </a:extLst>
              </p:cNvPr>
              <p:cNvSpPr>
                <a:spLocks noGrp="1" noRot="1" noChangeAspect="1" noMove="1" noResize="1" noEditPoints="1" noAdjustHandles="1" noChangeArrowheads="1" noChangeShapeType="1" noTextEdit="1"/>
              </p:cNvSpPr>
              <p:nvPr>
                <p:ph idx="1"/>
              </p:nvPr>
            </p:nvSpPr>
            <p:spPr>
              <a:xfrm>
                <a:off x="838200" y="1643063"/>
                <a:ext cx="10515600" cy="4713286"/>
              </a:xfrm>
              <a:blipFill>
                <a:blip r:embed="rId2"/>
                <a:stretch>
                  <a:fillRect l="-1043" t="-2329" r="-2087" b="-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E187543-BC47-4135-B88E-3333C3EC0EC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1FAF4D9-AC62-4794-B59B-705144633329}"/>
              </a:ext>
            </a:extLst>
          </p:cNvPr>
          <p:cNvSpPr>
            <a:spLocks noGrp="1"/>
          </p:cNvSpPr>
          <p:nvPr>
            <p:ph type="sldNum" sz="quarter" idx="12"/>
          </p:nvPr>
        </p:nvSpPr>
        <p:spPr/>
        <p:txBody>
          <a:bodyPr/>
          <a:lstStyle/>
          <a:p>
            <a:fld id="{08CF7B41-8972-4B54-B2ED-1FFF63F18177}" type="slidenum">
              <a:rPr lang="en-BE" smtClean="0"/>
              <a:t>24</a:t>
            </a:fld>
            <a:endParaRPr lang="en-BE"/>
          </a:p>
        </p:txBody>
      </p:sp>
      <p:grpSp>
        <p:nvGrpSpPr>
          <p:cNvPr id="38" name="Group 37">
            <a:extLst>
              <a:ext uri="{FF2B5EF4-FFF2-40B4-BE49-F238E27FC236}">
                <a16:creationId xmlns:a16="http://schemas.microsoft.com/office/drawing/2014/main" id="{6EA4D1B9-CD90-4E23-BC0E-430202347D40}"/>
              </a:ext>
            </a:extLst>
          </p:cNvPr>
          <p:cNvGrpSpPr/>
          <p:nvPr/>
        </p:nvGrpSpPr>
        <p:grpSpPr>
          <a:xfrm>
            <a:off x="2707261" y="4210051"/>
            <a:ext cx="6777477" cy="666750"/>
            <a:chOff x="2707261" y="4210051"/>
            <a:chExt cx="6777477" cy="666750"/>
          </a:xfrm>
        </p:grpSpPr>
        <p:grpSp>
          <p:nvGrpSpPr>
            <p:cNvPr id="30" name="Group 29">
              <a:extLst>
                <a:ext uri="{FF2B5EF4-FFF2-40B4-BE49-F238E27FC236}">
                  <a16:creationId xmlns:a16="http://schemas.microsoft.com/office/drawing/2014/main" id="{92850722-B6E1-4C88-9D68-52A4D364946D}"/>
                </a:ext>
              </a:extLst>
            </p:cNvPr>
            <p:cNvGrpSpPr/>
            <p:nvPr/>
          </p:nvGrpSpPr>
          <p:grpSpPr>
            <a:xfrm>
              <a:off x="2707261" y="4210051"/>
              <a:ext cx="6777477" cy="666750"/>
              <a:chOff x="3838576" y="4029076"/>
              <a:chExt cx="6777477" cy="666750"/>
            </a:xfrm>
          </p:grpSpPr>
          <p:grpSp>
            <p:nvGrpSpPr>
              <p:cNvPr id="8" name="Group 7">
                <a:extLst>
                  <a:ext uri="{FF2B5EF4-FFF2-40B4-BE49-F238E27FC236}">
                    <a16:creationId xmlns:a16="http://schemas.microsoft.com/office/drawing/2014/main" id="{3FA2811E-4D39-4412-8E02-A5B5047AC051}"/>
                  </a:ext>
                </a:extLst>
              </p:cNvPr>
              <p:cNvGrpSpPr/>
              <p:nvPr/>
            </p:nvGrpSpPr>
            <p:grpSpPr>
              <a:xfrm>
                <a:off x="3838576" y="4029076"/>
                <a:ext cx="666750" cy="666750"/>
                <a:chOff x="3838575" y="4029075"/>
                <a:chExt cx="923925" cy="923925"/>
              </a:xfrm>
            </p:grpSpPr>
            <p:sp>
              <p:nvSpPr>
                <p:cNvPr id="6" name="Oval 5">
                  <a:extLst>
                    <a:ext uri="{FF2B5EF4-FFF2-40B4-BE49-F238E27FC236}">
                      <a16:creationId xmlns:a16="http://schemas.microsoft.com/office/drawing/2014/main" id="{ED894181-FDB7-40F7-A0D2-647F79B30AC3}"/>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Oval 6">
                  <a:extLst>
                    <a:ext uri="{FF2B5EF4-FFF2-40B4-BE49-F238E27FC236}">
                      <a16:creationId xmlns:a16="http://schemas.microsoft.com/office/drawing/2014/main" id="{C9435F97-74DD-46B6-9D53-4E705098C11B}"/>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9" name="Group 8">
                <a:extLst>
                  <a:ext uri="{FF2B5EF4-FFF2-40B4-BE49-F238E27FC236}">
                    <a16:creationId xmlns:a16="http://schemas.microsoft.com/office/drawing/2014/main" id="{42E6D34F-F160-4A58-A36B-A853B3FF2787}"/>
                  </a:ext>
                </a:extLst>
              </p:cNvPr>
              <p:cNvGrpSpPr/>
              <p:nvPr/>
            </p:nvGrpSpPr>
            <p:grpSpPr>
              <a:xfrm>
                <a:off x="4711537" y="4029076"/>
                <a:ext cx="666750" cy="666750"/>
                <a:chOff x="3838575" y="4029075"/>
                <a:chExt cx="923925" cy="923925"/>
              </a:xfrm>
            </p:grpSpPr>
            <p:sp>
              <p:nvSpPr>
                <p:cNvPr id="10" name="Oval 9">
                  <a:extLst>
                    <a:ext uri="{FF2B5EF4-FFF2-40B4-BE49-F238E27FC236}">
                      <a16:creationId xmlns:a16="http://schemas.microsoft.com/office/drawing/2014/main" id="{85D7E0A3-50B6-42D9-9EE9-3108D82BFB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5CEE36EB-1ADD-4BF1-9091-48E4E2D2303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2" name="Group 11">
                <a:extLst>
                  <a:ext uri="{FF2B5EF4-FFF2-40B4-BE49-F238E27FC236}">
                    <a16:creationId xmlns:a16="http://schemas.microsoft.com/office/drawing/2014/main" id="{5D2FADD3-BC17-4329-8C74-47618F2C6717}"/>
                  </a:ext>
                </a:extLst>
              </p:cNvPr>
              <p:cNvGrpSpPr/>
              <p:nvPr/>
            </p:nvGrpSpPr>
            <p:grpSpPr>
              <a:xfrm>
                <a:off x="5584498" y="4029076"/>
                <a:ext cx="666750" cy="666750"/>
                <a:chOff x="3838575" y="4029075"/>
                <a:chExt cx="923925" cy="923925"/>
              </a:xfrm>
            </p:grpSpPr>
            <p:sp>
              <p:nvSpPr>
                <p:cNvPr id="13" name="Oval 12">
                  <a:extLst>
                    <a:ext uri="{FF2B5EF4-FFF2-40B4-BE49-F238E27FC236}">
                      <a16:creationId xmlns:a16="http://schemas.microsoft.com/office/drawing/2014/main" id="{DEEDF753-5102-4C55-B57F-A28CB0CAEB57}"/>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25410AE0-7013-4FAE-B727-B58E701BD40C}"/>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5" name="Group 14">
                <a:extLst>
                  <a:ext uri="{FF2B5EF4-FFF2-40B4-BE49-F238E27FC236}">
                    <a16:creationId xmlns:a16="http://schemas.microsoft.com/office/drawing/2014/main" id="{114B53CB-B646-4686-8A4C-D8DF3203E246}"/>
                  </a:ext>
                </a:extLst>
              </p:cNvPr>
              <p:cNvGrpSpPr/>
              <p:nvPr/>
            </p:nvGrpSpPr>
            <p:grpSpPr>
              <a:xfrm>
                <a:off x="6457459" y="4029076"/>
                <a:ext cx="666750" cy="666750"/>
                <a:chOff x="3838575" y="4029075"/>
                <a:chExt cx="923925" cy="923925"/>
              </a:xfrm>
            </p:grpSpPr>
            <p:sp>
              <p:nvSpPr>
                <p:cNvPr id="16" name="Oval 15">
                  <a:extLst>
                    <a:ext uri="{FF2B5EF4-FFF2-40B4-BE49-F238E27FC236}">
                      <a16:creationId xmlns:a16="http://schemas.microsoft.com/office/drawing/2014/main" id="{9CBDE2AC-E980-42EF-AC59-4D172742FA15}"/>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15FCAF14-EB14-4DBA-BA2A-BBF0CBB10D46}"/>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18" name="Group 17">
                <a:extLst>
                  <a:ext uri="{FF2B5EF4-FFF2-40B4-BE49-F238E27FC236}">
                    <a16:creationId xmlns:a16="http://schemas.microsoft.com/office/drawing/2014/main" id="{3A30AEBD-4170-4172-BF3C-7F6726E1C211}"/>
                  </a:ext>
                </a:extLst>
              </p:cNvPr>
              <p:cNvGrpSpPr/>
              <p:nvPr/>
            </p:nvGrpSpPr>
            <p:grpSpPr>
              <a:xfrm>
                <a:off x="7330420" y="4029076"/>
                <a:ext cx="666750" cy="666750"/>
                <a:chOff x="3838575" y="4029075"/>
                <a:chExt cx="923925" cy="923925"/>
              </a:xfrm>
            </p:grpSpPr>
            <p:sp>
              <p:nvSpPr>
                <p:cNvPr id="19" name="Oval 18">
                  <a:extLst>
                    <a:ext uri="{FF2B5EF4-FFF2-40B4-BE49-F238E27FC236}">
                      <a16:creationId xmlns:a16="http://schemas.microsoft.com/office/drawing/2014/main" id="{5E8A717B-F862-4B47-B5F7-6623E6E9AD0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23F6C5E6-EDE4-431F-BA1F-351CA3DF2B5D}"/>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1" name="Group 20">
                <a:extLst>
                  <a:ext uri="{FF2B5EF4-FFF2-40B4-BE49-F238E27FC236}">
                    <a16:creationId xmlns:a16="http://schemas.microsoft.com/office/drawing/2014/main" id="{7FFB138F-4F02-48B1-A89F-BD6F9EDE4151}"/>
                  </a:ext>
                </a:extLst>
              </p:cNvPr>
              <p:cNvGrpSpPr/>
              <p:nvPr/>
            </p:nvGrpSpPr>
            <p:grpSpPr>
              <a:xfrm>
                <a:off x="8203381" y="4029076"/>
                <a:ext cx="666750" cy="666750"/>
                <a:chOff x="3838575" y="4029075"/>
                <a:chExt cx="923925" cy="923925"/>
              </a:xfrm>
            </p:grpSpPr>
            <p:sp>
              <p:nvSpPr>
                <p:cNvPr id="22" name="Oval 21">
                  <a:extLst>
                    <a:ext uri="{FF2B5EF4-FFF2-40B4-BE49-F238E27FC236}">
                      <a16:creationId xmlns:a16="http://schemas.microsoft.com/office/drawing/2014/main" id="{612F39F8-9047-439E-8AE6-CEB341B7F031}"/>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03D74E81-234A-4A9D-93E2-F9A9368F6DC3}"/>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4" name="Group 23">
                <a:extLst>
                  <a:ext uri="{FF2B5EF4-FFF2-40B4-BE49-F238E27FC236}">
                    <a16:creationId xmlns:a16="http://schemas.microsoft.com/office/drawing/2014/main" id="{F9AF27D0-5645-46FC-8395-10698327DFF8}"/>
                  </a:ext>
                </a:extLst>
              </p:cNvPr>
              <p:cNvGrpSpPr/>
              <p:nvPr/>
            </p:nvGrpSpPr>
            <p:grpSpPr>
              <a:xfrm>
                <a:off x="9076342" y="4029076"/>
                <a:ext cx="666750" cy="666750"/>
                <a:chOff x="3838575" y="4029075"/>
                <a:chExt cx="923925" cy="923925"/>
              </a:xfrm>
            </p:grpSpPr>
            <p:sp>
              <p:nvSpPr>
                <p:cNvPr id="25" name="Oval 24">
                  <a:extLst>
                    <a:ext uri="{FF2B5EF4-FFF2-40B4-BE49-F238E27FC236}">
                      <a16:creationId xmlns:a16="http://schemas.microsoft.com/office/drawing/2014/main" id="{01E05B09-9CA0-4DFA-AF2F-7FD28B030E80}"/>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B2160A80-AD74-433B-8B1E-C57A01E1A824}"/>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nvGrpSpPr>
              <p:cNvPr id="27" name="Group 26">
                <a:extLst>
                  <a:ext uri="{FF2B5EF4-FFF2-40B4-BE49-F238E27FC236}">
                    <a16:creationId xmlns:a16="http://schemas.microsoft.com/office/drawing/2014/main" id="{D04675EC-D30B-4237-921D-60565B4DAF43}"/>
                  </a:ext>
                </a:extLst>
              </p:cNvPr>
              <p:cNvGrpSpPr/>
              <p:nvPr/>
            </p:nvGrpSpPr>
            <p:grpSpPr>
              <a:xfrm>
                <a:off x="9949303" y="4029076"/>
                <a:ext cx="666750" cy="666750"/>
                <a:chOff x="3838575" y="4029075"/>
                <a:chExt cx="923925" cy="923925"/>
              </a:xfrm>
            </p:grpSpPr>
            <p:sp>
              <p:nvSpPr>
                <p:cNvPr id="28" name="Oval 27">
                  <a:extLst>
                    <a:ext uri="{FF2B5EF4-FFF2-40B4-BE49-F238E27FC236}">
                      <a16:creationId xmlns:a16="http://schemas.microsoft.com/office/drawing/2014/main" id="{4FC58ADC-4D2A-4519-8DB0-B744A5D84846}"/>
                    </a:ext>
                  </a:extLst>
                </p:cNvPr>
                <p:cNvSpPr/>
                <p:nvPr/>
              </p:nvSpPr>
              <p:spPr>
                <a:xfrm>
                  <a:off x="3838575" y="4029075"/>
                  <a:ext cx="923925" cy="92392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5A287162-C21D-447B-B379-54BD0ECF18BA}"/>
                    </a:ext>
                  </a:extLst>
                </p:cNvPr>
                <p:cNvSpPr/>
                <p:nvPr/>
              </p:nvSpPr>
              <p:spPr>
                <a:xfrm>
                  <a:off x="4124325" y="4305300"/>
                  <a:ext cx="371475" cy="37147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grpSp>
        <p:cxnSp>
          <p:nvCxnSpPr>
            <p:cNvPr id="32" name="Straight Connector 31">
              <a:extLst>
                <a:ext uri="{FF2B5EF4-FFF2-40B4-BE49-F238E27FC236}">
                  <a16:creationId xmlns:a16="http://schemas.microsoft.com/office/drawing/2014/main" id="{516DC078-75A5-4264-9817-2DF194A2A661}"/>
                </a:ext>
              </a:extLst>
            </p:cNvPr>
            <p:cNvCxnSpPr>
              <a:cxnSpLocks/>
            </p:cNvCxnSpPr>
            <p:nvPr/>
          </p:nvCxnSpPr>
          <p:spPr>
            <a:xfrm>
              <a:off x="34787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BADC3A5C-CDDB-4DFF-AD31-A209D433A6FD}"/>
                </a:ext>
              </a:extLst>
            </p:cNvPr>
            <p:cNvCxnSpPr>
              <a:cxnSpLocks/>
            </p:cNvCxnSpPr>
            <p:nvPr/>
          </p:nvCxnSpPr>
          <p:spPr>
            <a:xfrm>
              <a:off x="523138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8C2DCFA-17FB-4943-BE3E-3D6D30EAEFAD}"/>
                </a:ext>
              </a:extLst>
            </p:cNvPr>
            <p:cNvCxnSpPr>
              <a:cxnSpLocks/>
            </p:cNvCxnSpPr>
            <p:nvPr/>
          </p:nvCxnSpPr>
          <p:spPr>
            <a:xfrm>
              <a:off x="69649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FE0EB063-14C4-4302-9221-5D494E86E74B}"/>
                </a:ext>
              </a:extLst>
            </p:cNvPr>
            <p:cNvCxnSpPr>
              <a:cxnSpLocks/>
            </p:cNvCxnSpPr>
            <p:nvPr/>
          </p:nvCxnSpPr>
          <p:spPr>
            <a:xfrm>
              <a:off x="8717536" y="4210051"/>
              <a:ext cx="0" cy="66675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31" name="Rectangle 30">
            <a:extLst>
              <a:ext uri="{FF2B5EF4-FFF2-40B4-BE49-F238E27FC236}">
                <a16:creationId xmlns:a16="http://schemas.microsoft.com/office/drawing/2014/main" id="{7A7EEC68-786F-4089-A053-9408DCB43708}"/>
              </a:ext>
            </a:extLst>
          </p:cNvPr>
          <p:cNvSpPr/>
          <p:nvPr/>
        </p:nvSpPr>
        <p:spPr>
          <a:xfrm>
            <a:off x="762000" y="1552575"/>
            <a:ext cx="10668000" cy="2458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solidFill>
                  <a:schemeClr val="tx1"/>
                </a:solidFill>
              </a:rPr>
              <a:t>This corresponds to the number of non-negative integer solutions </a:t>
            </a:r>
            <a:br>
              <a:rPr lang="en-US" sz="2800" dirty="0">
                <a:solidFill>
                  <a:schemeClr val="tx1"/>
                </a:solidFill>
              </a:rPr>
            </a:br>
            <a:r>
              <a:rPr lang="en-US" sz="2800" dirty="0">
                <a:solidFill>
                  <a:schemeClr val="tx1"/>
                </a:solidFill>
              </a:rPr>
              <a:t>of which equation?</a:t>
            </a:r>
            <a:endParaRPr lang="en-US" sz="2800" b="0" i="1" dirty="0">
              <a:solidFill>
                <a:schemeClr val="tx1"/>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B53C7D57-489E-4213-B11B-6CE1465A7258}"/>
                  </a:ext>
                </a:extLst>
              </p:cNvPr>
              <p:cNvSpPr/>
              <p:nvPr/>
            </p:nvSpPr>
            <p:spPr>
              <a:xfrm>
                <a:off x="1190625" y="2828836"/>
                <a:ext cx="10058399" cy="892552"/>
              </a:xfrm>
              <a:prstGeom prst="rect">
                <a:avLst/>
              </a:prstGeom>
            </p:spPr>
            <p:txBody>
              <a:bodyPr wrap="square" numCol="2">
                <a:spAutoFit/>
              </a:bodyPr>
              <a:lstStyle/>
              <a:p>
                <a:pPr marL="514350" indent="-514350">
                  <a:buFont typeface="+mj-lt"/>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3</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4</m:t>
                        </m:r>
                      </m:sub>
                    </m:sSub>
                    <m:r>
                      <a:rPr lang="en-US" sz="2600" i="1">
                        <a:latin typeface="Cambria Math" panose="02040503050406030204" pitchFamily="18" charset="0"/>
                      </a:rPr>
                      <m:t>=12</m:t>
                    </m:r>
                  </m:oMath>
                </a14:m>
                <a:endParaRPr lang="en-US" sz="2600" dirty="0"/>
              </a:p>
              <a:p>
                <a:pPr marL="514350" indent="-514350">
                  <a:buAutoNum type="alphaUcPeriod"/>
                </a:pPr>
                <a14:m>
                  <m:oMath xmlns:m="http://schemas.openxmlformats.org/officeDocument/2006/math">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b="1" i="1">
                            <a:latin typeface="Cambria Math" panose="02040503050406030204" pitchFamily="18" charset="0"/>
                          </a:rPr>
                          <m:t>𝟏</m:t>
                        </m:r>
                      </m:sub>
                    </m:sSub>
                    <m:r>
                      <a:rPr lang="en-US" sz="2600" b="1"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b="1" i="1">
                            <a:latin typeface="Cambria Math" panose="02040503050406030204" pitchFamily="18" charset="0"/>
                          </a:rPr>
                          <m:t>𝟐</m:t>
                        </m:r>
                      </m:sub>
                    </m:sSub>
                    <m:r>
                      <a:rPr lang="en-US" sz="2600" b="1"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b="1" i="1">
                            <a:latin typeface="Cambria Math" panose="02040503050406030204" pitchFamily="18" charset="0"/>
                          </a:rPr>
                          <m:t>𝟑</m:t>
                        </m:r>
                      </m:sub>
                    </m:sSub>
                    <m:r>
                      <a:rPr lang="en-US" sz="2600" b="1"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b="1" i="1">
                            <a:latin typeface="Cambria Math" panose="02040503050406030204" pitchFamily="18" charset="0"/>
                          </a:rPr>
                          <m:t>𝟒</m:t>
                        </m:r>
                      </m:sub>
                    </m:sSub>
                    <m:r>
                      <a:rPr lang="en-US" sz="2600" b="1" i="1">
                        <a:latin typeface="Cambria Math" panose="02040503050406030204" pitchFamily="18" charset="0"/>
                      </a:rPr>
                      <m:t>+</m:t>
                    </m:r>
                    <m:sSub>
                      <m:sSubPr>
                        <m:ctrlPr>
                          <a:rPr lang="en-US" sz="2600" b="1" i="1">
                            <a:latin typeface="Cambria Math" panose="02040503050406030204" pitchFamily="18" charset="0"/>
                          </a:rPr>
                        </m:ctrlPr>
                      </m:sSubPr>
                      <m:e>
                        <m:r>
                          <a:rPr lang="en-US" sz="2600" b="1" i="1">
                            <a:latin typeface="Cambria Math" panose="02040503050406030204" pitchFamily="18" charset="0"/>
                          </a:rPr>
                          <m:t>𝒙</m:t>
                        </m:r>
                      </m:e>
                      <m:sub>
                        <m:r>
                          <a:rPr lang="en-US" sz="2600" b="1" i="1">
                            <a:latin typeface="Cambria Math" panose="02040503050406030204" pitchFamily="18" charset="0"/>
                          </a:rPr>
                          <m:t>𝟓</m:t>
                        </m:r>
                      </m:sub>
                    </m:sSub>
                    <m:r>
                      <a:rPr lang="en-US" sz="2600" b="1" i="1">
                        <a:latin typeface="Cambria Math" panose="02040503050406030204" pitchFamily="18" charset="0"/>
                      </a:rPr>
                      <m:t>=</m:t>
                    </m:r>
                    <m:r>
                      <a:rPr lang="en-US" sz="2600" b="1" i="1">
                        <a:latin typeface="Cambria Math" panose="02040503050406030204" pitchFamily="18" charset="0"/>
                      </a:rPr>
                      <m:t>𝟖</m:t>
                    </m:r>
                  </m:oMath>
                </a14:m>
                <a:endParaRPr lang="en-US" sz="2600" b="1" dirty="0"/>
              </a:p>
              <a:p>
                <a:pPr marL="514350" indent="-514350">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12</m:t>
                        </m:r>
                      </m:sub>
                    </m:sSub>
                    <m:r>
                      <a:rPr lang="en-US" sz="2600" i="1">
                        <a:latin typeface="Cambria Math" panose="02040503050406030204" pitchFamily="18" charset="0"/>
                      </a:rPr>
                      <m:t>=4</m:t>
                    </m:r>
                  </m:oMath>
                </a14:m>
                <a:endParaRPr lang="en-US" sz="2600" dirty="0"/>
              </a:p>
              <a:p>
                <a:pPr marL="514350" indent="-514350">
                  <a:buAutoNum type="alphaUcPeriod"/>
                </a:pP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7</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8</m:t>
                        </m:r>
                      </m:sub>
                    </m:sSub>
                    <m:r>
                      <a:rPr lang="en-US" sz="2600" i="1">
                        <a:latin typeface="Cambria Math" panose="02040503050406030204" pitchFamily="18" charset="0"/>
                      </a:rPr>
                      <m:t>=5</m:t>
                    </m:r>
                  </m:oMath>
                </a14:m>
                <a:endParaRPr lang="en-BE" sz="2600" dirty="0"/>
              </a:p>
            </p:txBody>
          </p:sp>
        </mc:Choice>
        <mc:Fallback>
          <p:sp>
            <p:nvSpPr>
              <p:cNvPr id="33" name="Rectangle 32">
                <a:extLst>
                  <a:ext uri="{FF2B5EF4-FFF2-40B4-BE49-F238E27FC236}">
                    <a16:creationId xmlns:a16="http://schemas.microsoft.com/office/drawing/2014/main" id="{B53C7D57-489E-4213-B11B-6CE1465A7258}"/>
                  </a:ext>
                </a:extLst>
              </p:cNvPr>
              <p:cNvSpPr>
                <a:spLocks noRot="1" noChangeAspect="1" noMove="1" noResize="1" noEditPoints="1" noAdjustHandles="1" noChangeArrowheads="1" noChangeShapeType="1" noTextEdit="1"/>
              </p:cNvSpPr>
              <p:nvPr/>
            </p:nvSpPr>
            <p:spPr>
              <a:xfrm>
                <a:off x="1190625" y="2828836"/>
                <a:ext cx="10058399" cy="892552"/>
              </a:xfrm>
              <a:prstGeom prst="rect">
                <a:avLst/>
              </a:prstGeom>
              <a:blipFill>
                <a:blip r:embed="rId3"/>
                <a:stretch>
                  <a:fillRect/>
                </a:stretch>
              </a:blipFill>
            </p:spPr>
            <p:txBody>
              <a:bodyPr/>
              <a:lstStyle/>
              <a:p>
                <a:r>
                  <a:rPr lang="en-BE">
                    <a:noFill/>
                  </a:rPr>
                  <a:t> </a:t>
                </a:r>
              </a:p>
            </p:txBody>
          </p:sp>
        </mc:Fallback>
      </mc:AlternateContent>
    </p:spTree>
    <p:extLst>
      <p:ext uri="{BB962C8B-B14F-4D97-AF65-F5344CB8AC3E}">
        <p14:creationId xmlns:p14="http://schemas.microsoft.com/office/powerpoint/2010/main" val="2601268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2831-80A7-4569-BDA1-96DBA865C045}"/>
              </a:ext>
            </a:extLst>
          </p:cNvPr>
          <p:cNvSpPr>
            <a:spLocks noGrp="1"/>
          </p:cNvSpPr>
          <p:nvPr>
            <p:ph type="title"/>
          </p:nvPr>
        </p:nvSpPr>
        <p:spPr/>
        <p:txBody>
          <a:bodyPr/>
          <a:lstStyle/>
          <a:p>
            <a:r>
              <a:rPr lang="en-US" dirty="0"/>
              <a:t>Doughnuts, part II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91BD30-46C1-4B51-ADBD-C6F01BACBF20}"/>
                  </a:ext>
                </a:extLst>
              </p:cNvPr>
              <p:cNvSpPr>
                <a:spLocks noGrp="1"/>
              </p:cNvSpPr>
              <p:nvPr>
                <p:ph idx="1"/>
              </p:nvPr>
            </p:nvSpPr>
            <p:spPr/>
            <p:txBody>
              <a:bodyPr>
                <a:normAutofit/>
              </a:bodyPr>
              <a:lstStyle/>
              <a:p>
                <a:r>
                  <a:rPr lang="en-US" dirty="0"/>
                  <a:t>In how many ways can 8 doughnuts (two chocolate, three maple and three vanilla ones) be given to 8 people?</a:t>
                </a:r>
                <a:br>
                  <a:rPr lang="en-US" dirty="0"/>
                </a:br>
                <a:br>
                  <a:rPr lang="en-US" dirty="0"/>
                </a:br>
                <a:r>
                  <a:rPr lang="en-US" dirty="0">
                    <a:solidFill>
                      <a:schemeClr val="bg1"/>
                    </a:solidFill>
                  </a:rPr>
                  <a:t>Doughnuts are assigned to different people ordered arrangement</a:t>
                </a:r>
                <a:br>
                  <a:rPr lang="en-US" dirty="0"/>
                </a:br>
                <a:r>
                  <a:rPr lang="en-US" dirty="0">
                    <a:solidFill>
                      <a:schemeClr val="bg1"/>
                    </a:solidFill>
                  </a:rPr>
                  <a:t>Some objects are repeated</a:t>
                </a:r>
              </a:p>
              <a:p>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8!</m:t>
                          </m:r>
                        </m:num>
                        <m:den>
                          <m:r>
                            <a:rPr lang="en-US" b="0" i="1" smtClean="0">
                              <a:solidFill>
                                <a:schemeClr val="bg1"/>
                              </a:solidFill>
                              <a:latin typeface="Cambria Math" panose="02040503050406030204" pitchFamily="18" charset="0"/>
                            </a:rPr>
                            <m:t>2!⋅3!⋅3!</m:t>
                          </m:r>
                        </m:den>
                      </m:f>
                    </m:oMath>
                  </m:oMathPara>
                </a14:m>
                <a:br>
                  <a:rPr lang="en-US" dirty="0">
                    <a:solidFill>
                      <a:schemeClr val="bg1"/>
                    </a:solidFill>
                  </a:rPr>
                </a:br>
                <a:br>
                  <a:rPr lang="en-US" sz="1200" dirty="0">
                    <a:solidFill>
                      <a:schemeClr val="bg1"/>
                    </a:solidFill>
                  </a:rPr>
                </a:br>
                <a:r>
                  <a:rPr lang="en-US" dirty="0">
                    <a:solidFill>
                      <a:schemeClr val="bg1"/>
                    </a:solidFill>
                  </a:rPr>
                  <a:t>unique ways to “order” repeating doughnuts </a:t>
                </a:r>
                <a:br>
                  <a:rPr lang="en-US" dirty="0"/>
                </a:br>
                <a:endParaRPr lang="en-BE" dirty="0"/>
              </a:p>
            </p:txBody>
          </p:sp>
        </mc:Choice>
        <mc:Fallback>
          <p:sp>
            <p:nvSpPr>
              <p:cNvPr id="3" name="Content Placeholder 2">
                <a:extLst>
                  <a:ext uri="{FF2B5EF4-FFF2-40B4-BE49-F238E27FC236}">
                    <a16:creationId xmlns:a16="http://schemas.microsoft.com/office/drawing/2014/main" id="{B791BD30-46C1-4B51-ADBD-C6F01BACBF20}"/>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6307855-31B3-4C42-91D4-952C952C99C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FB1B031-344C-41DC-B043-B78F3436273B}"/>
              </a:ext>
            </a:extLst>
          </p:cNvPr>
          <p:cNvSpPr>
            <a:spLocks noGrp="1"/>
          </p:cNvSpPr>
          <p:nvPr>
            <p:ph type="sldNum" sz="quarter" idx="12"/>
          </p:nvPr>
        </p:nvSpPr>
        <p:spPr/>
        <p:txBody>
          <a:bodyPr/>
          <a:lstStyle/>
          <a:p>
            <a:fld id="{08CF7B41-8972-4B54-B2ED-1FFF63F18177}" type="slidenum">
              <a:rPr lang="en-BE" smtClean="0"/>
              <a:t>25</a:t>
            </a:fld>
            <a:endParaRPr lang="en-BE"/>
          </a:p>
        </p:txBody>
      </p:sp>
    </p:spTree>
    <p:extLst>
      <p:ext uri="{BB962C8B-B14F-4D97-AF65-F5344CB8AC3E}">
        <p14:creationId xmlns:p14="http://schemas.microsoft.com/office/powerpoint/2010/main" val="4221544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2831-80A7-4569-BDA1-96DBA865C045}"/>
              </a:ext>
            </a:extLst>
          </p:cNvPr>
          <p:cNvSpPr>
            <a:spLocks noGrp="1"/>
          </p:cNvSpPr>
          <p:nvPr>
            <p:ph type="title"/>
          </p:nvPr>
        </p:nvSpPr>
        <p:spPr/>
        <p:txBody>
          <a:bodyPr/>
          <a:lstStyle/>
          <a:p>
            <a:r>
              <a:rPr lang="en-US" dirty="0"/>
              <a:t>Doughnuts, part II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91BD30-46C1-4B51-ADBD-C6F01BACBF20}"/>
                  </a:ext>
                </a:extLst>
              </p:cNvPr>
              <p:cNvSpPr>
                <a:spLocks noGrp="1"/>
              </p:cNvSpPr>
              <p:nvPr>
                <p:ph idx="1"/>
              </p:nvPr>
            </p:nvSpPr>
            <p:spPr/>
            <p:txBody>
              <a:bodyPr>
                <a:normAutofit/>
              </a:bodyPr>
              <a:lstStyle/>
              <a:p>
                <a:r>
                  <a:rPr lang="en-US" dirty="0"/>
                  <a:t>In how many ways can 8 doughnuts (two chocolate, three maple and three vanilla ones) be given to 8 people?</a:t>
                </a:r>
                <a:br>
                  <a:rPr lang="en-US" dirty="0"/>
                </a:br>
                <a:br>
                  <a:rPr lang="en-US" dirty="0"/>
                </a:br>
                <a:r>
                  <a:rPr lang="en-US" dirty="0"/>
                  <a:t>Doughnuts are assigned to different people ordered arrangement</a:t>
                </a:r>
                <a:br>
                  <a:rPr lang="en-US" dirty="0"/>
                </a:br>
                <a:r>
                  <a:rPr lang="en-US" dirty="0">
                    <a:solidFill>
                      <a:schemeClr val="bg1"/>
                    </a:solidFill>
                  </a:rPr>
                  <a:t>Some objects are repeated</a:t>
                </a:r>
              </a:p>
              <a:p>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8!</m:t>
                          </m:r>
                        </m:num>
                        <m:den>
                          <m:r>
                            <a:rPr lang="en-US" b="0" i="1" smtClean="0">
                              <a:solidFill>
                                <a:schemeClr val="bg1"/>
                              </a:solidFill>
                              <a:latin typeface="Cambria Math" panose="02040503050406030204" pitchFamily="18" charset="0"/>
                            </a:rPr>
                            <m:t>2!⋅3!⋅3!</m:t>
                          </m:r>
                        </m:den>
                      </m:f>
                    </m:oMath>
                  </m:oMathPara>
                </a14:m>
                <a:br>
                  <a:rPr lang="en-US" dirty="0">
                    <a:solidFill>
                      <a:schemeClr val="bg1"/>
                    </a:solidFill>
                  </a:rPr>
                </a:br>
                <a:br>
                  <a:rPr lang="en-US" sz="1200" dirty="0">
                    <a:solidFill>
                      <a:schemeClr val="bg1"/>
                    </a:solidFill>
                  </a:rPr>
                </a:br>
                <a:r>
                  <a:rPr lang="en-US" dirty="0">
                    <a:solidFill>
                      <a:schemeClr val="bg1"/>
                    </a:solidFill>
                  </a:rPr>
                  <a:t>unique ways to “order” repeating doughnuts </a:t>
                </a:r>
                <a:br>
                  <a:rPr lang="en-US" dirty="0"/>
                </a:br>
                <a:endParaRPr lang="en-BE" dirty="0"/>
              </a:p>
            </p:txBody>
          </p:sp>
        </mc:Choice>
        <mc:Fallback>
          <p:sp>
            <p:nvSpPr>
              <p:cNvPr id="3" name="Content Placeholder 2">
                <a:extLst>
                  <a:ext uri="{FF2B5EF4-FFF2-40B4-BE49-F238E27FC236}">
                    <a16:creationId xmlns:a16="http://schemas.microsoft.com/office/drawing/2014/main" id="{B791BD30-46C1-4B51-ADBD-C6F01BACBF20}"/>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6307855-31B3-4C42-91D4-952C952C99C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FB1B031-344C-41DC-B043-B78F3436273B}"/>
              </a:ext>
            </a:extLst>
          </p:cNvPr>
          <p:cNvSpPr>
            <a:spLocks noGrp="1"/>
          </p:cNvSpPr>
          <p:nvPr>
            <p:ph type="sldNum" sz="quarter" idx="12"/>
          </p:nvPr>
        </p:nvSpPr>
        <p:spPr/>
        <p:txBody>
          <a:bodyPr/>
          <a:lstStyle/>
          <a:p>
            <a:fld id="{08CF7B41-8972-4B54-B2ED-1FFF63F18177}" type="slidenum">
              <a:rPr lang="en-BE" smtClean="0"/>
              <a:t>26</a:t>
            </a:fld>
            <a:endParaRPr lang="en-BE"/>
          </a:p>
        </p:txBody>
      </p:sp>
    </p:spTree>
    <p:extLst>
      <p:ext uri="{BB962C8B-B14F-4D97-AF65-F5344CB8AC3E}">
        <p14:creationId xmlns:p14="http://schemas.microsoft.com/office/powerpoint/2010/main" val="214121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2831-80A7-4569-BDA1-96DBA865C045}"/>
              </a:ext>
            </a:extLst>
          </p:cNvPr>
          <p:cNvSpPr>
            <a:spLocks noGrp="1"/>
          </p:cNvSpPr>
          <p:nvPr>
            <p:ph type="title"/>
          </p:nvPr>
        </p:nvSpPr>
        <p:spPr/>
        <p:txBody>
          <a:bodyPr/>
          <a:lstStyle/>
          <a:p>
            <a:r>
              <a:rPr lang="en-US" dirty="0"/>
              <a:t>Doughnuts, part II</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91BD30-46C1-4B51-ADBD-C6F01BACBF20}"/>
                  </a:ext>
                </a:extLst>
              </p:cNvPr>
              <p:cNvSpPr>
                <a:spLocks noGrp="1"/>
              </p:cNvSpPr>
              <p:nvPr>
                <p:ph idx="1"/>
              </p:nvPr>
            </p:nvSpPr>
            <p:spPr/>
            <p:txBody>
              <a:bodyPr>
                <a:normAutofit/>
              </a:bodyPr>
              <a:lstStyle/>
              <a:p>
                <a:r>
                  <a:rPr lang="en-US" dirty="0"/>
                  <a:t>In how many ways can 8 doughnuts (two chocolate, three maple and three vanilla ones) be given to 8 people?</a:t>
                </a:r>
                <a:br>
                  <a:rPr lang="en-US" dirty="0"/>
                </a:br>
                <a:br>
                  <a:rPr lang="en-US" dirty="0"/>
                </a:br>
                <a:r>
                  <a:rPr lang="en-US" dirty="0"/>
                  <a:t>Doughnuts are assigned to different people ordered arrangement</a:t>
                </a:r>
                <a:br>
                  <a:rPr lang="en-US" dirty="0"/>
                </a:br>
                <a:r>
                  <a:rPr lang="en-US" dirty="0"/>
                  <a:t>Some objects are repeated</a:t>
                </a:r>
              </a:p>
              <a:p>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8!</m:t>
                          </m:r>
                        </m:num>
                        <m:den>
                          <m:r>
                            <a:rPr lang="en-US" b="0" i="1" smtClean="0">
                              <a:solidFill>
                                <a:schemeClr val="bg1"/>
                              </a:solidFill>
                              <a:latin typeface="Cambria Math" panose="02040503050406030204" pitchFamily="18" charset="0"/>
                            </a:rPr>
                            <m:t>2!⋅3!⋅3!</m:t>
                          </m:r>
                        </m:den>
                      </m:f>
                    </m:oMath>
                  </m:oMathPara>
                </a14:m>
                <a:br>
                  <a:rPr lang="en-US" dirty="0">
                    <a:solidFill>
                      <a:schemeClr val="bg1"/>
                    </a:solidFill>
                  </a:rPr>
                </a:br>
                <a:br>
                  <a:rPr lang="en-US" sz="1200" dirty="0">
                    <a:solidFill>
                      <a:schemeClr val="bg1"/>
                    </a:solidFill>
                  </a:rPr>
                </a:br>
                <a:r>
                  <a:rPr lang="en-US" dirty="0">
                    <a:solidFill>
                      <a:schemeClr val="bg1"/>
                    </a:solidFill>
                  </a:rPr>
                  <a:t>unique ways to “order” repeating doughnuts </a:t>
                </a:r>
                <a:br>
                  <a:rPr lang="en-US" dirty="0"/>
                </a:br>
                <a:endParaRPr lang="en-BE" dirty="0"/>
              </a:p>
            </p:txBody>
          </p:sp>
        </mc:Choice>
        <mc:Fallback>
          <p:sp>
            <p:nvSpPr>
              <p:cNvPr id="3" name="Content Placeholder 2">
                <a:extLst>
                  <a:ext uri="{FF2B5EF4-FFF2-40B4-BE49-F238E27FC236}">
                    <a16:creationId xmlns:a16="http://schemas.microsoft.com/office/drawing/2014/main" id="{B791BD30-46C1-4B51-ADBD-C6F01BACBF20}"/>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6307855-31B3-4C42-91D4-952C952C99C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FB1B031-344C-41DC-B043-B78F3436273B}"/>
              </a:ext>
            </a:extLst>
          </p:cNvPr>
          <p:cNvSpPr>
            <a:spLocks noGrp="1"/>
          </p:cNvSpPr>
          <p:nvPr>
            <p:ph type="sldNum" sz="quarter" idx="12"/>
          </p:nvPr>
        </p:nvSpPr>
        <p:spPr/>
        <p:txBody>
          <a:bodyPr/>
          <a:lstStyle/>
          <a:p>
            <a:fld id="{08CF7B41-8972-4B54-B2ED-1FFF63F18177}" type="slidenum">
              <a:rPr lang="en-BE" smtClean="0"/>
              <a:t>27</a:t>
            </a:fld>
            <a:endParaRPr lang="en-BE"/>
          </a:p>
        </p:txBody>
      </p:sp>
    </p:spTree>
    <p:extLst>
      <p:ext uri="{BB962C8B-B14F-4D97-AF65-F5344CB8AC3E}">
        <p14:creationId xmlns:p14="http://schemas.microsoft.com/office/powerpoint/2010/main" val="86258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92831-80A7-4569-BDA1-96DBA865C045}"/>
              </a:ext>
            </a:extLst>
          </p:cNvPr>
          <p:cNvSpPr>
            <a:spLocks noGrp="1"/>
          </p:cNvSpPr>
          <p:nvPr>
            <p:ph type="title"/>
          </p:nvPr>
        </p:nvSpPr>
        <p:spPr/>
        <p:txBody>
          <a:bodyPr/>
          <a:lstStyle/>
          <a:p>
            <a:r>
              <a:rPr lang="en-US" dirty="0"/>
              <a:t>Doughnuts, part II</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91BD30-46C1-4B51-ADBD-C6F01BACBF20}"/>
                  </a:ext>
                </a:extLst>
              </p:cNvPr>
              <p:cNvSpPr>
                <a:spLocks noGrp="1"/>
              </p:cNvSpPr>
              <p:nvPr>
                <p:ph idx="1"/>
              </p:nvPr>
            </p:nvSpPr>
            <p:spPr/>
            <p:txBody>
              <a:bodyPr>
                <a:normAutofit/>
              </a:bodyPr>
              <a:lstStyle/>
              <a:p>
                <a:r>
                  <a:rPr lang="en-US" dirty="0"/>
                  <a:t>In how many ways can 8 doughnuts (two chocolate, three maple and three vanilla ones) be given to 8 people?</a:t>
                </a:r>
                <a:br>
                  <a:rPr lang="en-US" dirty="0"/>
                </a:br>
                <a:br>
                  <a:rPr lang="en-US" dirty="0"/>
                </a:br>
                <a:r>
                  <a:rPr lang="en-US" dirty="0"/>
                  <a:t>Doughnuts are assigned to different people ordered arrangement</a:t>
                </a:r>
                <a:br>
                  <a:rPr lang="en-US" dirty="0"/>
                </a:br>
                <a:r>
                  <a:rPr lang="en-US" dirty="0"/>
                  <a:t>Some objects are repeated</a:t>
                </a:r>
              </a:p>
              <a:p>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2!⋅3!⋅3!</m:t>
                          </m:r>
                        </m:den>
                      </m:f>
                    </m:oMath>
                  </m:oMathPara>
                </a14:m>
                <a:br>
                  <a:rPr lang="en-US" dirty="0"/>
                </a:br>
                <a:br>
                  <a:rPr lang="en-US" sz="1200" dirty="0"/>
                </a:br>
                <a:r>
                  <a:rPr lang="en-US" dirty="0"/>
                  <a:t>unique ways to “order” repeating doughnuts </a:t>
                </a:r>
                <a:br>
                  <a:rPr lang="en-US" dirty="0"/>
                </a:br>
                <a:endParaRPr lang="en-BE" dirty="0"/>
              </a:p>
            </p:txBody>
          </p:sp>
        </mc:Choice>
        <mc:Fallback xmlns="">
          <p:sp>
            <p:nvSpPr>
              <p:cNvPr id="3" name="Content Placeholder 2">
                <a:extLst>
                  <a:ext uri="{FF2B5EF4-FFF2-40B4-BE49-F238E27FC236}">
                    <a16:creationId xmlns:a16="http://schemas.microsoft.com/office/drawing/2014/main" id="{B791BD30-46C1-4B51-ADBD-C6F01BACBF20}"/>
                  </a:ext>
                </a:extLst>
              </p:cNvPr>
              <p:cNvSpPr>
                <a:spLocks noGrp="1" noRot="1" noChangeAspect="1" noMove="1" noResize="1" noEditPoints="1" noAdjustHandles="1" noChangeArrowheads="1" noChangeShapeType="1" noTextEdit="1"/>
              </p:cNvSpPr>
              <p:nvPr>
                <p:ph idx="1"/>
              </p:nvPr>
            </p:nvSpPr>
            <p:spPr>
              <a:blipFill>
                <a:blip r:embed="rId2"/>
                <a:stretch>
                  <a:fillRect l="-1043" t="-2381"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F6307855-31B3-4C42-91D4-952C952C99CC}"/>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0FB1B031-344C-41DC-B043-B78F3436273B}"/>
              </a:ext>
            </a:extLst>
          </p:cNvPr>
          <p:cNvSpPr>
            <a:spLocks noGrp="1"/>
          </p:cNvSpPr>
          <p:nvPr>
            <p:ph type="sldNum" sz="quarter" idx="12"/>
          </p:nvPr>
        </p:nvSpPr>
        <p:spPr/>
        <p:txBody>
          <a:bodyPr/>
          <a:lstStyle/>
          <a:p>
            <a:fld id="{08CF7B41-8972-4B54-B2ED-1FFF63F18177}" type="slidenum">
              <a:rPr lang="en-BE" smtClean="0"/>
              <a:t>28</a:t>
            </a:fld>
            <a:endParaRPr lang="en-BE"/>
          </a:p>
        </p:txBody>
      </p:sp>
    </p:spTree>
    <p:extLst>
      <p:ext uri="{BB962C8B-B14F-4D97-AF65-F5344CB8AC3E}">
        <p14:creationId xmlns:p14="http://schemas.microsoft.com/office/powerpoint/2010/main" val="81433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B2D3-7A39-4B9B-A013-5A530420157C}"/>
              </a:ext>
            </a:extLst>
          </p:cNvPr>
          <p:cNvSpPr>
            <a:spLocks noGrp="1"/>
          </p:cNvSpPr>
          <p:nvPr>
            <p:ph type="title"/>
          </p:nvPr>
        </p:nvSpPr>
        <p:spPr/>
        <p:txBody>
          <a:bodyPr/>
          <a:lstStyle/>
          <a:p>
            <a:r>
              <a:rPr lang="en-US" b="1" dirty="0"/>
              <a:t>PROBLEM SET 4</a:t>
            </a:r>
            <a:endParaRPr lang="en-BE" b="1" dirty="0"/>
          </a:p>
        </p:txBody>
      </p:sp>
      <p:sp>
        <p:nvSpPr>
          <p:cNvPr id="3" name="Text Placeholder 2">
            <a:extLst>
              <a:ext uri="{FF2B5EF4-FFF2-40B4-BE49-F238E27FC236}">
                <a16:creationId xmlns:a16="http://schemas.microsoft.com/office/drawing/2014/main" id="{83A2A7D7-2C32-4260-B301-202E8F8BC5C2}"/>
              </a:ext>
            </a:extLst>
          </p:cNvPr>
          <p:cNvSpPr>
            <a:spLocks noGrp="1"/>
          </p:cNvSpPr>
          <p:nvPr>
            <p:ph type="body" idx="1"/>
          </p:nvPr>
        </p:nvSpPr>
        <p:spPr/>
        <p:txBody>
          <a:bodyPr/>
          <a:lstStyle/>
          <a:p>
            <a:r>
              <a:rPr lang="en-US" dirty="0"/>
              <a:t>Permutations and combinations</a:t>
            </a:r>
            <a:endParaRPr lang="en-BE" dirty="0"/>
          </a:p>
        </p:txBody>
      </p:sp>
      <p:sp>
        <p:nvSpPr>
          <p:cNvPr id="4" name="Footer Placeholder 3">
            <a:extLst>
              <a:ext uri="{FF2B5EF4-FFF2-40B4-BE49-F238E27FC236}">
                <a16:creationId xmlns:a16="http://schemas.microsoft.com/office/drawing/2014/main" id="{C011F69F-0617-4FB7-8669-F6E389A5DFAA}"/>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BEAE5197-C4C8-48F1-BFEC-C4514F335792}"/>
              </a:ext>
            </a:extLst>
          </p:cNvPr>
          <p:cNvSpPr>
            <a:spLocks noGrp="1"/>
          </p:cNvSpPr>
          <p:nvPr>
            <p:ph type="sldNum" sz="quarter" idx="12"/>
          </p:nvPr>
        </p:nvSpPr>
        <p:spPr/>
        <p:txBody>
          <a:bodyPr/>
          <a:lstStyle/>
          <a:p>
            <a:fld id="{08CF7B41-8972-4B54-B2ED-1FFF63F18177}" type="slidenum">
              <a:rPr lang="en-BE" smtClean="0"/>
              <a:t>29</a:t>
            </a:fld>
            <a:endParaRPr lang="en-BE"/>
          </a:p>
        </p:txBody>
      </p:sp>
    </p:spTree>
    <p:extLst>
      <p:ext uri="{BB962C8B-B14F-4D97-AF65-F5344CB8AC3E}">
        <p14:creationId xmlns:p14="http://schemas.microsoft.com/office/powerpoint/2010/main" val="183051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615F-D50B-4216-9BD4-FC4ECCF8CD2A}"/>
              </a:ext>
            </a:extLst>
          </p:cNvPr>
          <p:cNvSpPr>
            <a:spLocks noGrp="1"/>
          </p:cNvSpPr>
          <p:nvPr>
            <p:ph type="title"/>
          </p:nvPr>
        </p:nvSpPr>
        <p:spPr/>
        <p:txBody>
          <a:bodyPr/>
          <a:lstStyle/>
          <a:p>
            <a:r>
              <a:rPr lang="en-US" dirty="0"/>
              <a:t>today</a:t>
            </a:r>
            <a:endParaRPr lang="en-BE" dirty="0"/>
          </a:p>
        </p:txBody>
      </p:sp>
      <p:sp>
        <p:nvSpPr>
          <p:cNvPr id="3" name="Content Placeholder 2">
            <a:extLst>
              <a:ext uri="{FF2B5EF4-FFF2-40B4-BE49-F238E27FC236}">
                <a16:creationId xmlns:a16="http://schemas.microsoft.com/office/drawing/2014/main" id="{559B144E-D31B-4072-AECE-72E2D608A460}"/>
              </a:ext>
            </a:extLst>
          </p:cNvPr>
          <p:cNvSpPr>
            <a:spLocks noGrp="1"/>
          </p:cNvSpPr>
          <p:nvPr>
            <p:ph idx="1"/>
          </p:nvPr>
        </p:nvSpPr>
        <p:spPr/>
        <p:txBody>
          <a:bodyPr/>
          <a:lstStyle/>
          <a:p>
            <a:pPr>
              <a:lnSpc>
                <a:spcPct val="150000"/>
              </a:lnSpc>
            </a:pPr>
            <a:r>
              <a:rPr lang="en-US" dirty="0"/>
              <a:t>Problem set 4</a:t>
            </a:r>
          </a:p>
          <a:p>
            <a:pPr lvl="1">
              <a:lnSpc>
                <a:spcPct val="150000"/>
              </a:lnSpc>
            </a:pPr>
            <a:r>
              <a:rPr lang="en-US" sz="2800" dirty="0"/>
              <a:t>Permutations, combinations, tuples, …</a:t>
            </a:r>
          </a:p>
          <a:p>
            <a:pPr>
              <a:lnSpc>
                <a:spcPct val="150000"/>
              </a:lnSpc>
            </a:pPr>
            <a:r>
              <a:rPr lang="en-US" dirty="0"/>
              <a:t>Pigeonhole principle</a:t>
            </a:r>
          </a:p>
          <a:p>
            <a:pPr>
              <a:lnSpc>
                <a:spcPct val="150000"/>
              </a:lnSpc>
            </a:pPr>
            <a:r>
              <a:rPr lang="en-US" dirty="0"/>
              <a:t>Problem set 5</a:t>
            </a:r>
            <a:endParaRPr lang="en-BE" dirty="0"/>
          </a:p>
        </p:txBody>
      </p:sp>
      <p:sp>
        <p:nvSpPr>
          <p:cNvPr id="4" name="Footer Placeholder 3">
            <a:extLst>
              <a:ext uri="{FF2B5EF4-FFF2-40B4-BE49-F238E27FC236}">
                <a16:creationId xmlns:a16="http://schemas.microsoft.com/office/drawing/2014/main" id="{631A66C5-B0AD-4B97-B3B9-65531612250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25C44318-3FD9-4493-BE30-1D7EDA065464}"/>
              </a:ext>
            </a:extLst>
          </p:cNvPr>
          <p:cNvSpPr>
            <a:spLocks noGrp="1"/>
          </p:cNvSpPr>
          <p:nvPr>
            <p:ph type="sldNum" sz="quarter" idx="12"/>
          </p:nvPr>
        </p:nvSpPr>
        <p:spPr/>
        <p:txBody>
          <a:bodyPr/>
          <a:lstStyle/>
          <a:p>
            <a:fld id="{08CF7B41-8972-4B54-B2ED-1FFF63F18177}" type="slidenum">
              <a:rPr lang="en-BE" smtClean="0"/>
              <a:t>3</a:t>
            </a:fld>
            <a:endParaRPr lang="en-BE"/>
          </a:p>
        </p:txBody>
      </p:sp>
    </p:spTree>
    <p:extLst>
      <p:ext uri="{BB962C8B-B14F-4D97-AF65-F5344CB8AC3E}">
        <p14:creationId xmlns:p14="http://schemas.microsoft.com/office/powerpoint/2010/main" val="131256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algn="just" fontAlgn="base"/>
                <a:r>
                  <a:rPr lang="en-US" dirty="0"/>
                  <a:t>Five couples need to hold a meeting dedicated to the planning of the party. The meeting should consist of five people, one from each couple. How many possible ways do they have to pick people for the meeting?</a:t>
                </a:r>
              </a:p>
              <a:p>
                <a:pPr algn="just" fontAlgn="base"/>
                <a:endParaRPr lang="en-US" sz="2400" dirty="0">
                  <a:solidFill>
                    <a:schemeClr val="bg1"/>
                  </a:solidFill>
                </a:endParaRPr>
              </a:p>
              <a:p>
                <a:pPr marL="0" indent="0" algn="ctr" fontAlgn="base">
                  <a:buNone/>
                </a:pPr>
                <a:r>
                  <a:rPr lang="en-US" dirty="0">
                    <a:solidFill>
                      <a:schemeClr val="bg1"/>
                    </a:solidFill>
                  </a:rPr>
                  <a:t>We need a representative from every couple:</a:t>
                </a:r>
              </a:p>
              <a:p>
                <a:pPr marL="0" indent="0" algn="ctr" fontAlgn="base">
                  <a:buNone/>
                </a:pPr>
                <a:endParaRPr lang="en-US" sz="18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2⋅2⋅2⋅2⋅2=</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5</m:t>
                          </m:r>
                        </m:sup>
                      </m:sSup>
                    </m:oMath>
                  </m:oMathPara>
                </a14:m>
                <a:endParaRPr lang="en-US" dirty="0"/>
              </a:p>
              <a:p>
                <a:pPr marL="0" indent="0">
                  <a:buNone/>
                </a:pPr>
                <a:br>
                  <a:rPr lang="en-US" dirty="0"/>
                </a:br>
                <a:endParaRPr lang="en-US" dirty="0"/>
              </a:p>
              <a:p>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30</a:t>
            </a:fld>
            <a:endParaRPr lang="en-BE"/>
          </a:p>
        </p:txBody>
      </p:sp>
    </p:spTree>
    <p:extLst>
      <p:ext uri="{BB962C8B-B14F-4D97-AF65-F5344CB8AC3E}">
        <p14:creationId xmlns:p14="http://schemas.microsoft.com/office/powerpoint/2010/main" val="3358939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algn="just" fontAlgn="base"/>
                <a:r>
                  <a:rPr lang="en-US" dirty="0"/>
                  <a:t>Five couples need to hold a meeting dedicated to the planning of the party. The meeting should consist of five people, one from each couple. How many possible ways do they have to pick people for the meeting?</a:t>
                </a:r>
              </a:p>
              <a:p>
                <a:pPr algn="just" fontAlgn="base"/>
                <a:endParaRPr lang="en-US" sz="2400" dirty="0"/>
              </a:p>
              <a:p>
                <a:pPr marL="0" indent="0" algn="ctr" fontAlgn="base">
                  <a:buNone/>
                </a:pPr>
                <a:r>
                  <a:rPr lang="en-US" dirty="0"/>
                  <a:t>We need a representative from every couple:</a:t>
                </a:r>
              </a:p>
              <a:p>
                <a:pPr marL="0" indent="0" algn="ctr" fontAlgn="base">
                  <a:buNone/>
                </a:pPr>
                <a:endParaRPr lang="en-US" sz="18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2⋅2⋅2⋅2⋅2=</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5</m:t>
                          </m:r>
                        </m:sup>
                      </m:sSup>
                    </m:oMath>
                  </m:oMathPara>
                </a14:m>
                <a:endParaRPr lang="en-US" dirty="0"/>
              </a:p>
              <a:p>
                <a:pPr marL="0" indent="0">
                  <a:buNone/>
                </a:pPr>
                <a:br>
                  <a:rPr lang="en-US" dirty="0"/>
                </a:br>
                <a:endParaRPr lang="en-US" dirty="0"/>
              </a:p>
              <a:p>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31</a:t>
            </a:fld>
            <a:endParaRPr lang="en-BE"/>
          </a:p>
        </p:txBody>
      </p:sp>
    </p:spTree>
    <p:extLst>
      <p:ext uri="{BB962C8B-B14F-4D97-AF65-F5344CB8AC3E}">
        <p14:creationId xmlns:p14="http://schemas.microsoft.com/office/powerpoint/2010/main" val="229947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1</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algn="just" fontAlgn="base"/>
                <a:r>
                  <a:rPr lang="en-US" dirty="0"/>
                  <a:t>Five couples need to hold a meeting dedicated to the planning of the party. The meeting should consist of five people, one from each couple. How many possible ways do they have to pick people for the meeting?</a:t>
                </a:r>
              </a:p>
              <a:p>
                <a:pPr algn="just" fontAlgn="base"/>
                <a:endParaRPr lang="en-US" sz="2400" dirty="0"/>
              </a:p>
              <a:p>
                <a:pPr marL="0" indent="0" algn="ctr" fontAlgn="base">
                  <a:buNone/>
                </a:pPr>
                <a:r>
                  <a:rPr lang="en-US" dirty="0"/>
                  <a:t>We need a representative from every couple:</a:t>
                </a:r>
              </a:p>
              <a:p>
                <a:pPr marL="0" indent="0" algn="ctr" fontAlgn="base">
                  <a:buNone/>
                </a:pPr>
                <a:endParaRPr lang="en-US" sz="18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2⋅2⋅2⋅2⋅2=</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5</m:t>
                          </m:r>
                        </m:sup>
                      </m:sSup>
                    </m:oMath>
                  </m:oMathPara>
                </a14:m>
                <a:endParaRPr lang="en-US" dirty="0"/>
              </a:p>
              <a:p>
                <a:pPr marL="0" indent="0">
                  <a:buNone/>
                </a:pPr>
                <a:br>
                  <a:rPr lang="en-US" dirty="0"/>
                </a:br>
                <a:endParaRPr lang="en-US" dirty="0"/>
              </a:p>
              <a:p>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32</a:t>
            </a:fld>
            <a:endParaRPr lang="en-BE"/>
          </a:p>
        </p:txBody>
      </p:sp>
    </p:spTree>
    <p:extLst>
      <p:ext uri="{BB962C8B-B14F-4D97-AF65-F5344CB8AC3E}">
        <p14:creationId xmlns:p14="http://schemas.microsoft.com/office/powerpoint/2010/main" val="3367917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fontAlgn="base"/>
                <a:r>
                  <a:rPr lang="en-US" dirty="0"/>
                  <a:t>Five couples need to pick three couples who will be responsible for bringing food for the party. How many ways are there to do this?</a:t>
                </a:r>
              </a:p>
              <a:p>
                <a:pPr fontAlgn="base"/>
                <a:endParaRPr lang="en-US" dirty="0"/>
              </a:p>
              <a:p>
                <a:pPr marL="0" indent="0" algn="ctr" fontAlgn="base">
                  <a:buNone/>
                </a:pPr>
                <a:r>
                  <a:rPr lang="en-US" dirty="0">
                    <a:solidFill>
                      <a:schemeClr val="bg1"/>
                    </a:solidFill>
                  </a:rPr>
                  <a:t>Order doesn’t matter</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r>
                        <a:rPr lang="en-US" b="0" i="1" smtClean="0">
                          <a:solidFill>
                            <a:schemeClr val="bg1"/>
                          </a:solidFill>
                          <a:latin typeface="Cambria Math" panose="02040503050406030204" pitchFamily="18" charset="0"/>
                        </a:rPr>
                        <m:t>=10</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33</a:t>
            </a:fld>
            <a:endParaRPr lang="en-BE"/>
          </a:p>
        </p:txBody>
      </p:sp>
    </p:spTree>
    <p:extLst>
      <p:ext uri="{BB962C8B-B14F-4D97-AF65-F5344CB8AC3E}">
        <p14:creationId xmlns:p14="http://schemas.microsoft.com/office/powerpoint/2010/main" val="2517570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fontAlgn="base"/>
                <a:r>
                  <a:rPr lang="en-US" dirty="0"/>
                  <a:t>Five couples need to pick three couples who will be responsible for bringing food for the party. How many ways are there to do this?</a:t>
                </a:r>
              </a:p>
              <a:p>
                <a:pPr fontAlgn="base"/>
                <a:endParaRPr lang="en-US" dirty="0"/>
              </a:p>
              <a:p>
                <a:pPr marL="0" indent="0" algn="ctr" fontAlgn="base">
                  <a:buNone/>
                </a:pPr>
                <a:r>
                  <a:rPr lang="en-US" dirty="0"/>
                  <a:t>Order doesn’t matter</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r>
                        <a:rPr lang="en-US" b="0" i="1" smtClean="0">
                          <a:solidFill>
                            <a:schemeClr val="bg1"/>
                          </a:solidFill>
                          <a:latin typeface="Cambria Math" panose="02040503050406030204" pitchFamily="18" charset="0"/>
                        </a:rPr>
                        <m:t>=10</m:t>
                      </m:r>
                    </m:oMath>
                  </m:oMathPara>
                </a14:m>
                <a:endParaRPr lang="en-US" dirty="0">
                  <a:solidFill>
                    <a:schemeClr val="bg1"/>
                  </a:solidFill>
                </a:endParaRPr>
              </a:p>
              <a:p>
                <a:pPr marL="0" indent="0">
                  <a:buNone/>
                </a:pPr>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34</a:t>
            </a:fld>
            <a:endParaRPr lang="en-BE"/>
          </a:p>
        </p:txBody>
      </p:sp>
    </p:spTree>
    <p:extLst>
      <p:ext uri="{BB962C8B-B14F-4D97-AF65-F5344CB8AC3E}">
        <p14:creationId xmlns:p14="http://schemas.microsoft.com/office/powerpoint/2010/main" val="3677645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2</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p:txBody>
              <a:bodyPr>
                <a:normAutofit/>
              </a:bodyPr>
              <a:lstStyle/>
              <a:p>
                <a:pPr fontAlgn="base"/>
                <a:r>
                  <a:rPr lang="en-US" dirty="0"/>
                  <a:t>Five couples need to pick three couples who will be responsible for bringing food for the party. How many ways are there to do this?</a:t>
                </a:r>
              </a:p>
              <a:p>
                <a:pPr fontAlgn="base"/>
                <a:endParaRPr lang="en-US" dirty="0"/>
              </a:p>
              <a:p>
                <a:pPr marL="0" indent="0" algn="ctr" fontAlgn="base">
                  <a:buNone/>
                </a:pPr>
                <a:r>
                  <a:rPr lang="en-US" dirty="0"/>
                  <a:t>Order doesn’t matter</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3!2!</m:t>
                          </m:r>
                        </m:den>
                      </m:f>
                      <m:r>
                        <a:rPr lang="en-US" b="0" i="1" smtClean="0">
                          <a:latin typeface="Cambria Math" panose="02040503050406030204" pitchFamily="18" charset="0"/>
                        </a:rPr>
                        <m:t>=10</m:t>
                      </m:r>
                    </m:oMath>
                  </m:oMathPara>
                </a14:m>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35</a:t>
            </a:fld>
            <a:endParaRPr lang="en-BE"/>
          </a:p>
        </p:txBody>
      </p:sp>
    </p:spTree>
    <p:extLst>
      <p:ext uri="{BB962C8B-B14F-4D97-AF65-F5344CB8AC3E}">
        <p14:creationId xmlns:p14="http://schemas.microsoft.com/office/powerpoint/2010/main" val="1521095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solidFill>
                      <a:schemeClr val="bg1"/>
                    </a:solidFill>
                  </a:rPr>
                  <a:t>Let’s first chose three couples:	</a:t>
                </a:r>
                <a14:m>
                  <m:oMath xmlns:m="http://schemas.openxmlformats.org/officeDocument/2006/math">
                    <m:r>
                      <a:rPr lang="en-US" i="1" smtClean="0">
                        <a:solidFill>
                          <a:schemeClr val="bg1"/>
                        </a:solidFill>
                        <a:latin typeface="Cambria Math" panose="02040503050406030204" pitchFamily="18" charset="0"/>
                      </a:rPr>
                      <m:t>𝐶</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5,3</m:t>
                        </m:r>
                      </m:e>
                    </m:d>
                  </m:oMath>
                </a14:m>
                <a:endParaRPr lang="en-US" dirty="0"/>
              </a:p>
              <a:p>
                <a:pPr marL="0" indent="0" algn="ctr" fontAlgn="base">
                  <a:buNone/>
                </a:pPr>
                <a:endParaRPr lang="en-US" sz="2000" dirty="0">
                  <a:solidFill>
                    <a:schemeClr val="bg1"/>
                  </a:solidFill>
                </a:endParaRPr>
              </a:p>
              <a:p>
                <a:pPr marL="0" indent="0" algn="ctr" fontAlgn="base">
                  <a:buNone/>
                </a:pPr>
                <a:r>
                  <a:rPr lang="en-US" dirty="0">
                    <a:solidFill>
                      <a:schemeClr val="bg1"/>
                    </a:solidFill>
                  </a:rPr>
                  <a:t>Now, let’s chose one of the two people in each couple:	</a:t>
                </a:r>
                <a14:m>
                  <m:oMath xmlns:m="http://schemas.openxmlformats.org/officeDocument/2006/math">
                    <m:r>
                      <a:rPr lang="en-US" i="1" smtClean="0">
                        <a:solidFill>
                          <a:schemeClr val="bg1"/>
                        </a:solidFill>
                        <a:latin typeface="Cambria Math" panose="02040503050406030204" pitchFamily="18" charset="0"/>
                      </a:rPr>
                      <m:t>2⋅2⋅2</m:t>
                    </m:r>
                  </m:oMath>
                </a14:m>
                <a:endParaRPr lang="en-US" dirty="0">
                  <a:solidFill>
                    <a:schemeClr val="bg1"/>
                  </a:solidFill>
                </a:endParaRPr>
              </a:p>
              <a:p>
                <a:pPr marL="0" indent="0" algn="ctr" fontAlgn="base">
                  <a:buNone/>
                </a:pPr>
                <a:endParaRPr lang="en-US" sz="1900" dirty="0"/>
              </a:p>
              <a:p>
                <a:pPr marL="0" indent="0" algn="ctr" fontAlgn="base">
                  <a:buNone/>
                </a:pPr>
                <a:r>
                  <a:rPr lang="en-US" dirty="0">
                    <a:solidFill>
                      <a:schemeClr val="bg1"/>
                    </a:solidFill>
                  </a:rPr>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36</a:t>
            </a:fld>
            <a:endParaRPr lang="en-BE"/>
          </a:p>
        </p:txBody>
      </p:sp>
    </p:spTree>
    <p:extLst>
      <p:ext uri="{BB962C8B-B14F-4D97-AF65-F5344CB8AC3E}">
        <p14:creationId xmlns:p14="http://schemas.microsoft.com/office/powerpoint/2010/main" val="2480802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smtClean="0">
                        <a:solidFill>
                          <a:schemeClr val="bg1"/>
                        </a:solidFill>
                        <a:latin typeface="Cambria Math" panose="02040503050406030204" pitchFamily="18" charset="0"/>
                      </a:rPr>
                      <m:t>𝐶</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5,3</m:t>
                        </m:r>
                      </m:e>
                    </m:d>
                  </m:oMath>
                </a14:m>
                <a:endParaRPr lang="en-US" dirty="0"/>
              </a:p>
              <a:p>
                <a:pPr marL="0" indent="0" algn="ctr" fontAlgn="base">
                  <a:buNone/>
                </a:pPr>
                <a:endParaRPr lang="en-US" sz="2000" dirty="0">
                  <a:solidFill>
                    <a:schemeClr val="bg1"/>
                  </a:solidFill>
                </a:endParaRPr>
              </a:p>
              <a:p>
                <a:pPr marL="0" indent="0" algn="ctr" fontAlgn="base">
                  <a:buNone/>
                </a:pPr>
                <a:r>
                  <a:rPr lang="en-US" dirty="0">
                    <a:solidFill>
                      <a:schemeClr val="bg1"/>
                    </a:solidFill>
                  </a:rPr>
                  <a:t>Now, let’s chose one of the two people in each couple:	</a:t>
                </a:r>
                <a14:m>
                  <m:oMath xmlns:m="http://schemas.openxmlformats.org/officeDocument/2006/math">
                    <m:r>
                      <a:rPr lang="en-US" i="1" smtClean="0">
                        <a:solidFill>
                          <a:schemeClr val="bg1"/>
                        </a:solidFill>
                        <a:latin typeface="Cambria Math" panose="02040503050406030204" pitchFamily="18" charset="0"/>
                      </a:rPr>
                      <m:t>2⋅2⋅2</m:t>
                    </m:r>
                  </m:oMath>
                </a14:m>
                <a:endParaRPr lang="en-US" dirty="0">
                  <a:solidFill>
                    <a:schemeClr val="bg1"/>
                  </a:solidFill>
                </a:endParaRPr>
              </a:p>
              <a:p>
                <a:pPr marL="0" indent="0" algn="ctr" fontAlgn="base">
                  <a:buNone/>
                </a:pPr>
                <a:endParaRPr lang="en-US" sz="1900" dirty="0"/>
              </a:p>
              <a:p>
                <a:pPr marL="0" indent="0" algn="ctr" fontAlgn="base">
                  <a:buNone/>
                </a:pPr>
                <a:r>
                  <a:rPr lang="en-US" dirty="0">
                    <a:solidFill>
                      <a:schemeClr val="bg1"/>
                    </a:solidFill>
                  </a:rPr>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37</a:t>
            </a:fld>
            <a:endParaRPr lang="en-BE"/>
          </a:p>
        </p:txBody>
      </p:sp>
    </p:spTree>
    <p:extLst>
      <p:ext uri="{BB962C8B-B14F-4D97-AF65-F5344CB8AC3E}">
        <p14:creationId xmlns:p14="http://schemas.microsoft.com/office/powerpoint/2010/main" val="388950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5,3</m:t>
                        </m:r>
                      </m:e>
                    </m:d>
                  </m:oMath>
                </a14:m>
                <a:endParaRPr lang="en-US" dirty="0"/>
              </a:p>
              <a:p>
                <a:pPr marL="0" indent="0" algn="ctr" fontAlgn="base">
                  <a:buNone/>
                </a:pPr>
                <a:endParaRPr lang="en-US" sz="2000" dirty="0">
                  <a:solidFill>
                    <a:schemeClr val="bg1"/>
                  </a:solidFill>
                </a:endParaRPr>
              </a:p>
              <a:p>
                <a:pPr marL="0" indent="0" algn="ctr" fontAlgn="base">
                  <a:buNone/>
                </a:pPr>
                <a:r>
                  <a:rPr lang="en-US" dirty="0">
                    <a:solidFill>
                      <a:schemeClr val="bg1"/>
                    </a:solidFill>
                  </a:rPr>
                  <a:t>Now, let’s chose one of the two people in each couple:	</a:t>
                </a:r>
                <a14:m>
                  <m:oMath xmlns:m="http://schemas.openxmlformats.org/officeDocument/2006/math">
                    <m:r>
                      <a:rPr lang="en-US" i="1" smtClean="0">
                        <a:solidFill>
                          <a:schemeClr val="bg1"/>
                        </a:solidFill>
                        <a:latin typeface="Cambria Math" panose="02040503050406030204" pitchFamily="18" charset="0"/>
                      </a:rPr>
                      <m:t>2⋅2⋅2</m:t>
                    </m:r>
                  </m:oMath>
                </a14:m>
                <a:endParaRPr lang="en-US" dirty="0">
                  <a:solidFill>
                    <a:schemeClr val="bg1"/>
                  </a:solidFill>
                </a:endParaRPr>
              </a:p>
              <a:p>
                <a:pPr marL="0" indent="0" algn="ctr" fontAlgn="base">
                  <a:buNone/>
                </a:pPr>
                <a:endParaRPr lang="en-US" sz="1900" dirty="0"/>
              </a:p>
              <a:p>
                <a:pPr marL="0" indent="0" algn="ctr" fontAlgn="base">
                  <a:buNone/>
                </a:pPr>
                <a:r>
                  <a:rPr lang="en-US" dirty="0">
                    <a:solidFill>
                      <a:schemeClr val="bg1"/>
                    </a:solidFill>
                  </a:rPr>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38</a:t>
            </a:fld>
            <a:endParaRPr lang="en-BE"/>
          </a:p>
        </p:txBody>
      </p:sp>
    </p:spTree>
    <p:extLst>
      <p:ext uri="{BB962C8B-B14F-4D97-AF65-F5344CB8AC3E}">
        <p14:creationId xmlns:p14="http://schemas.microsoft.com/office/powerpoint/2010/main" val="2878887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5,3</m:t>
                        </m:r>
                      </m:e>
                    </m:d>
                  </m:oMath>
                </a14:m>
                <a:endParaRPr lang="en-US" dirty="0"/>
              </a:p>
              <a:p>
                <a:pPr marL="0" indent="0" algn="ctr" fontAlgn="base">
                  <a:buNone/>
                </a:pPr>
                <a:endParaRPr lang="en-US" sz="2000" dirty="0"/>
              </a:p>
              <a:p>
                <a:pPr marL="0" indent="0" algn="ctr" fontAlgn="base">
                  <a:buNone/>
                </a:pPr>
                <a:r>
                  <a:rPr lang="en-US" dirty="0"/>
                  <a:t>Now, let’s chose one of the two people in each couple:	</a:t>
                </a:r>
                <a14:m>
                  <m:oMath xmlns:m="http://schemas.openxmlformats.org/officeDocument/2006/math">
                    <m:r>
                      <a:rPr lang="en-US" i="1" smtClean="0">
                        <a:solidFill>
                          <a:schemeClr val="bg1"/>
                        </a:solidFill>
                        <a:latin typeface="Cambria Math" panose="02040503050406030204" pitchFamily="18" charset="0"/>
                      </a:rPr>
                      <m:t>2⋅2⋅2</m:t>
                    </m:r>
                  </m:oMath>
                </a14:m>
                <a:endParaRPr lang="en-US" dirty="0">
                  <a:solidFill>
                    <a:schemeClr val="bg1"/>
                  </a:solidFill>
                </a:endParaRPr>
              </a:p>
              <a:p>
                <a:pPr marL="0" indent="0" algn="ctr" fontAlgn="base">
                  <a:buNone/>
                </a:pPr>
                <a:endParaRPr lang="en-US" sz="1900" dirty="0"/>
              </a:p>
              <a:p>
                <a:pPr marL="0" indent="0" algn="ctr" fontAlgn="base">
                  <a:buNone/>
                </a:pPr>
                <a:r>
                  <a:rPr lang="en-US" dirty="0">
                    <a:solidFill>
                      <a:schemeClr val="bg1"/>
                    </a:solidFill>
                  </a:rPr>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39</a:t>
            </a:fld>
            <a:endParaRPr lang="en-BE"/>
          </a:p>
        </p:txBody>
      </p:sp>
    </p:spTree>
    <p:extLst>
      <p:ext uri="{BB962C8B-B14F-4D97-AF65-F5344CB8AC3E}">
        <p14:creationId xmlns:p14="http://schemas.microsoft.com/office/powerpoint/2010/main" val="212219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2DF5-7102-4572-95FC-9D4E2A2FCB25}"/>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146AFD44-2623-4CF9-BD53-F344CF3577AD}"/>
              </a:ext>
            </a:extLst>
          </p:cNvPr>
          <p:cNvSpPr>
            <a:spLocks noGrp="1"/>
          </p:cNvSpPr>
          <p:nvPr>
            <p:ph idx="1"/>
          </p:nvPr>
        </p:nvSpPr>
        <p:spPr/>
        <p:txBody>
          <a:bodyPr/>
          <a:lstStyle/>
          <a:p>
            <a:pPr>
              <a:lnSpc>
                <a:spcPct val="150000"/>
              </a:lnSpc>
            </a:pPr>
            <a:r>
              <a:rPr lang="en-US" dirty="0"/>
              <a:t>Graded assignment 2 is out</a:t>
            </a:r>
          </a:p>
          <a:p>
            <a:pPr>
              <a:lnSpc>
                <a:spcPct val="150000"/>
              </a:lnSpc>
            </a:pPr>
            <a:r>
              <a:rPr lang="en-US" u="sng" dirty="0"/>
              <a:t>Deadline:</a:t>
            </a:r>
            <a:r>
              <a:rPr lang="en-US" dirty="0"/>
              <a:t> Monday, March 22, 23:59 Barcelona time</a:t>
            </a:r>
          </a:p>
          <a:p>
            <a:pPr>
              <a:lnSpc>
                <a:spcPct val="150000"/>
              </a:lnSpc>
            </a:pPr>
            <a:r>
              <a:rPr lang="en-US" dirty="0"/>
              <a:t>See Google classroom</a:t>
            </a:r>
            <a:endParaRPr lang="en-BE" dirty="0"/>
          </a:p>
        </p:txBody>
      </p:sp>
      <p:sp>
        <p:nvSpPr>
          <p:cNvPr id="4" name="Footer Placeholder 3">
            <a:extLst>
              <a:ext uri="{FF2B5EF4-FFF2-40B4-BE49-F238E27FC236}">
                <a16:creationId xmlns:a16="http://schemas.microsoft.com/office/drawing/2014/main" id="{2AB1FD9E-8A6F-41EB-8954-B010FD5C28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FEC0A0B-97EC-4685-88E2-A99468AD50E2}"/>
              </a:ext>
            </a:extLst>
          </p:cNvPr>
          <p:cNvSpPr>
            <a:spLocks noGrp="1"/>
          </p:cNvSpPr>
          <p:nvPr>
            <p:ph type="sldNum" sz="quarter" idx="12"/>
          </p:nvPr>
        </p:nvSpPr>
        <p:spPr/>
        <p:txBody>
          <a:bodyPr/>
          <a:lstStyle/>
          <a:p>
            <a:fld id="{08CF7B41-8972-4B54-B2ED-1FFF63F18177}" type="slidenum">
              <a:rPr lang="en-BE" smtClean="0"/>
              <a:t>4</a:t>
            </a:fld>
            <a:endParaRPr lang="en-BE"/>
          </a:p>
        </p:txBody>
      </p:sp>
    </p:spTree>
    <p:extLst>
      <p:ext uri="{BB962C8B-B14F-4D97-AF65-F5344CB8AC3E}">
        <p14:creationId xmlns:p14="http://schemas.microsoft.com/office/powerpoint/2010/main" val="1227901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5,3</m:t>
                        </m:r>
                      </m:e>
                    </m:d>
                  </m:oMath>
                </a14:m>
                <a:endParaRPr lang="en-US" dirty="0"/>
              </a:p>
              <a:p>
                <a:pPr marL="0" indent="0" algn="ctr" fontAlgn="base">
                  <a:buNone/>
                </a:pPr>
                <a:endParaRPr lang="en-US" sz="2000" dirty="0"/>
              </a:p>
              <a:p>
                <a:pPr marL="0" indent="0" algn="ctr" fontAlgn="base">
                  <a:buNone/>
                </a:pPr>
                <a:r>
                  <a:rPr lang="en-US" dirty="0"/>
                  <a:t>Now, let’s chose one of the two people in each couple:	</a:t>
                </a:r>
                <a14:m>
                  <m:oMath xmlns:m="http://schemas.openxmlformats.org/officeDocument/2006/math">
                    <m:r>
                      <a:rPr lang="en-US" i="1">
                        <a:latin typeface="Cambria Math" panose="02040503050406030204" pitchFamily="18" charset="0"/>
                      </a:rPr>
                      <m:t>2⋅2⋅2</m:t>
                    </m:r>
                  </m:oMath>
                </a14:m>
                <a:endParaRPr lang="en-US" dirty="0"/>
              </a:p>
              <a:p>
                <a:pPr marL="0" indent="0" algn="ctr" fontAlgn="base">
                  <a:buNone/>
                </a:pPr>
                <a:endParaRPr lang="en-US" sz="1900" dirty="0"/>
              </a:p>
              <a:p>
                <a:pPr marL="0" indent="0" algn="ctr" fontAlgn="base">
                  <a:buNone/>
                </a:pPr>
                <a:r>
                  <a:rPr lang="en-US" dirty="0">
                    <a:solidFill>
                      <a:schemeClr val="bg1"/>
                    </a:solidFill>
                  </a:rPr>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40</a:t>
            </a:fld>
            <a:endParaRPr lang="en-BE"/>
          </a:p>
        </p:txBody>
      </p:sp>
    </p:spTree>
    <p:extLst>
      <p:ext uri="{BB962C8B-B14F-4D97-AF65-F5344CB8AC3E}">
        <p14:creationId xmlns:p14="http://schemas.microsoft.com/office/powerpoint/2010/main" val="2706205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5,3</m:t>
                        </m:r>
                      </m:e>
                    </m:d>
                  </m:oMath>
                </a14:m>
                <a:endParaRPr lang="en-US" dirty="0"/>
              </a:p>
              <a:p>
                <a:pPr marL="0" indent="0" algn="ctr" fontAlgn="base">
                  <a:buNone/>
                </a:pPr>
                <a:endParaRPr lang="en-US" sz="2000" dirty="0"/>
              </a:p>
              <a:p>
                <a:pPr marL="0" indent="0" algn="ctr" fontAlgn="base">
                  <a:buNone/>
                </a:pPr>
                <a:r>
                  <a:rPr lang="en-US" dirty="0"/>
                  <a:t>Now, let’s chose one of the two people in each couple:	</a:t>
                </a:r>
                <a14:m>
                  <m:oMath xmlns:m="http://schemas.openxmlformats.org/officeDocument/2006/math">
                    <m:r>
                      <a:rPr lang="en-US" i="1">
                        <a:latin typeface="Cambria Math" panose="02040503050406030204" pitchFamily="18" charset="0"/>
                      </a:rPr>
                      <m:t>2⋅2⋅2</m:t>
                    </m:r>
                  </m:oMath>
                </a14:m>
                <a:endParaRPr lang="en-US" dirty="0"/>
              </a:p>
              <a:p>
                <a:pPr marL="0" indent="0" algn="ctr" fontAlgn="base">
                  <a:buNone/>
                </a:pPr>
                <a:endParaRPr lang="en-US" sz="1900" dirty="0"/>
              </a:p>
              <a:p>
                <a:pPr marL="0" indent="0" algn="ctr" fontAlgn="base">
                  <a:buNone/>
                </a:pPr>
                <a:r>
                  <a:rPr lang="en-US" dirty="0"/>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⋅2⋅2⋅2=80</m:t>
                      </m:r>
                    </m:oMath>
                  </m:oMathPara>
                </a14:m>
                <a:endParaRPr lang="en-US" dirty="0">
                  <a:solidFill>
                    <a:schemeClr val="bg1"/>
                  </a:solidFill>
                </a:endParaRPr>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41</a:t>
            </a:fld>
            <a:endParaRPr lang="en-BE"/>
          </a:p>
        </p:txBody>
      </p:sp>
    </p:spTree>
    <p:extLst>
      <p:ext uri="{BB962C8B-B14F-4D97-AF65-F5344CB8AC3E}">
        <p14:creationId xmlns:p14="http://schemas.microsoft.com/office/powerpoint/2010/main" val="673568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54DC9-967C-447C-949E-B0EAB4DABE42}"/>
              </a:ext>
            </a:extLst>
          </p:cNvPr>
          <p:cNvSpPr>
            <a:spLocks noGrp="1"/>
          </p:cNvSpPr>
          <p:nvPr>
            <p:ph type="title"/>
          </p:nvPr>
        </p:nvSpPr>
        <p:spPr/>
        <p:txBody>
          <a:bodyPr/>
          <a:lstStyle/>
          <a:p>
            <a:r>
              <a:rPr lang="en-US" dirty="0"/>
              <a:t>A party – part 3</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4F2882-FA4D-4349-B86C-0A64D7AAA17C}"/>
                  </a:ext>
                </a:extLst>
              </p:cNvPr>
              <p:cNvSpPr>
                <a:spLocks noGrp="1"/>
              </p:cNvSpPr>
              <p:nvPr>
                <p:ph idx="1"/>
              </p:nvPr>
            </p:nvSpPr>
            <p:spPr>
              <a:xfrm>
                <a:off x="838200" y="1643062"/>
                <a:ext cx="10515600" cy="4713287"/>
              </a:xfrm>
            </p:spPr>
            <p:txBody>
              <a:bodyPr>
                <a:normAutofit lnSpcReduction="10000"/>
              </a:bodyPr>
              <a:lstStyle/>
              <a:p>
                <a:pPr fontAlgn="base"/>
                <a:r>
                  <a:rPr lang="en-US" dirty="0"/>
                  <a:t>Five couples need to choose three people who will be responsible for cleaning up after the party. People from the same couple should not be picked for this. How many ways are there to do this?</a:t>
                </a:r>
              </a:p>
              <a:p>
                <a:pPr marL="0" indent="0" fontAlgn="base">
                  <a:buNone/>
                </a:pPr>
                <a:endParaRPr lang="en-US" sz="1800" dirty="0"/>
              </a:p>
              <a:p>
                <a:pPr marL="0" indent="0" algn="ctr" fontAlgn="base">
                  <a:buNone/>
                </a:pPr>
                <a:r>
                  <a:rPr lang="en-US" dirty="0"/>
                  <a:t>Let’s first chose three couples:	</a:t>
                </a:r>
                <a14:m>
                  <m:oMath xmlns:m="http://schemas.openxmlformats.org/officeDocument/2006/math">
                    <m:r>
                      <a:rPr lang="en-US" i="1">
                        <a:latin typeface="Cambria Math" panose="02040503050406030204" pitchFamily="18" charset="0"/>
                      </a:rPr>
                      <m:t>𝐶</m:t>
                    </m:r>
                    <m:d>
                      <m:dPr>
                        <m:ctrlPr>
                          <a:rPr lang="en-US" i="1">
                            <a:latin typeface="Cambria Math" panose="02040503050406030204" pitchFamily="18" charset="0"/>
                          </a:rPr>
                        </m:ctrlPr>
                      </m:dPr>
                      <m:e>
                        <m:r>
                          <a:rPr lang="en-US" i="1">
                            <a:latin typeface="Cambria Math" panose="02040503050406030204" pitchFamily="18" charset="0"/>
                          </a:rPr>
                          <m:t>5,3</m:t>
                        </m:r>
                      </m:e>
                    </m:d>
                  </m:oMath>
                </a14:m>
                <a:endParaRPr lang="en-US" dirty="0"/>
              </a:p>
              <a:p>
                <a:pPr marL="0" indent="0" algn="ctr" fontAlgn="base">
                  <a:buNone/>
                </a:pPr>
                <a:endParaRPr lang="en-US" sz="2000" dirty="0"/>
              </a:p>
              <a:p>
                <a:pPr marL="0" indent="0" algn="ctr" fontAlgn="base">
                  <a:buNone/>
                </a:pPr>
                <a:r>
                  <a:rPr lang="en-US" dirty="0"/>
                  <a:t>Now, let’s chose one of the two people in each couple:	</a:t>
                </a:r>
                <a14:m>
                  <m:oMath xmlns:m="http://schemas.openxmlformats.org/officeDocument/2006/math">
                    <m:r>
                      <a:rPr lang="en-US" i="1">
                        <a:latin typeface="Cambria Math" panose="02040503050406030204" pitchFamily="18" charset="0"/>
                      </a:rPr>
                      <m:t>2⋅2⋅2</m:t>
                    </m:r>
                  </m:oMath>
                </a14:m>
                <a:endParaRPr lang="en-US" dirty="0"/>
              </a:p>
              <a:p>
                <a:pPr marL="0" indent="0" algn="ctr" fontAlgn="base">
                  <a:buNone/>
                </a:pPr>
                <a:endParaRPr lang="en-US" sz="1900" dirty="0"/>
              </a:p>
              <a:p>
                <a:pPr marL="0" indent="0" algn="ctr" fontAlgn="base">
                  <a:buNone/>
                </a:pPr>
                <a:r>
                  <a:rPr lang="en-US" dirty="0"/>
                  <a:t>Putting it all together:</a:t>
                </a:r>
              </a:p>
              <a:p>
                <a:pPr marL="0" indent="0"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⋅2⋅2⋅2=80</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AB4F2882-FA4D-4349-B86C-0A64D7AAA17C}"/>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975" r="-1797"/>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4FBA3F9-3B6E-4BA7-B393-31AAAE43056F}"/>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2BFA1EA-3E2B-4188-8793-1835D451EE24}"/>
              </a:ext>
            </a:extLst>
          </p:cNvPr>
          <p:cNvSpPr>
            <a:spLocks noGrp="1"/>
          </p:cNvSpPr>
          <p:nvPr>
            <p:ph type="sldNum" sz="quarter" idx="12"/>
          </p:nvPr>
        </p:nvSpPr>
        <p:spPr/>
        <p:txBody>
          <a:bodyPr/>
          <a:lstStyle/>
          <a:p>
            <a:fld id="{08CF7B41-8972-4B54-B2ED-1FFF63F18177}" type="slidenum">
              <a:rPr lang="en-BE" smtClean="0"/>
              <a:t>42</a:t>
            </a:fld>
            <a:endParaRPr lang="en-BE"/>
          </a:p>
        </p:txBody>
      </p:sp>
    </p:spTree>
    <p:extLst>
      <p:ext uri="{BB962C8B-B14F-4D97-AF65-F5344CB8AC3E}">
        <p14:creationId xmlns:p14="http://schemas.microsoft.com/office/powerpoint/2010/main" val="781264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solidFill>
                      <a:schemeClr val="bg1"/>
                    </a:solidFill>
                  </a:rPr>
                  <a:t>Order doesn’t matter 	</a:t>
                </a: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counting combinations.</a:t>
                </a:r>
                <a:br>
                  <a:rPr lang="en-US" dirty="0"/>
                </a:br>
                <a:br>
                  <a:rPr lang="en-US" sz="2000" dirty="0"/>
                </a:br>
                <a:r>
                  <a:rPr lang="en-US" dirty="0">
                    <a:solidFill>
                      <a:schemeClr val="bg1"/>
                    </a:solidFill>
                  </a:rPr>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7,3</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3!4!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oMath>
                  </m:oMathPara>
                </a14:m>
                <a:endParaRPr lang="en-US" dirty="0"/>
              </a:p>
            </p:txBody>
          </p:sp>
        </mc:Choice>
        <mc:Fallback>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43</a:t>
            </a:fld>
            <a:endParaRPr lang="en-BE"/>
          </a:p>
        </p:txBody>
      </p:sp>
    </p:spTree>
    <p:extLst>
      <p:ext uri="{BB962C8B-B14F-4D97-AF65-F5344CB8AC3E}">
        <p14:creationId xmlns:p14="http://schemas.microsoft.com/office/powerpoint/2010/main" val="922069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t>Order doesn’t matter 	</a:t>
                </a:r>
                <a14:m>
                  <m:oMath xmlns:m="http://schemas.openxmlformats.org/officeDocument/2006/math">
                    <m:r>
                      <a:rPr lang="en-US" b="0" i="1" smtClean="0">
                        <a:latin typeface="Cambria Math" panose="02040503050406030204" pitchFamily="18" charset="0"/>
                      </a:rPr>
                      <m:t>→</m:t>
                    </m:r>
                  </m:oMath>
                </a14:m>
                <a:r>
                  <a:rPr lang="en-US" dirty="0"/>
                  <a:t>	</a:t>
                </a:r>
                <a:r>
                  <a:rPr lang="en-US" dirty="0">
                    <a:solidFill>
                      <a:schemeClr val="bg1"/>
                    </a:solidFill>
                  </a:rPr>
                  <a:t>counting combinations.</a:t>
                </a:r>
                <a:br>
                  <a:rPr lang="en-US" dirty="0">
                    <a:solidFill>
                      <a:schemeClr val="bg1"/>
                    </a:solidFill>
                  </a:rPr>
                </a:br>
                <a:br>
                  <a:rPr lang="en-US" sz="2000" dirty="0"/>
                </a:br>
                <a:r>
                  <a:rPr lang="en-US" dirty="0">
                    <a:solidFill>
                      <a:schemeClr val="bg1"/>
                    </a:solidFill>
                  </a:rPr>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7,3</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3!4!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oMath>
                  </m:oMathPara>
                </a14:m>
                <a:endParaRPr lang="en-US" dirty="0"/>
              </a:p>
            </p:txBody>
          </p:sp>
        </mc:Choice>
        <mc:Fallback>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44</a:t>
            </a:fld>
            <a:endParaRPr lang="en-BE"/>
          </a:p>
        </p:txBody>
      </p:sp>
    </p:spTree>
    <p:extLst>
      <p:ext uri="{BB962C8B-B14F-4D97-AF65-F5344CB8AC3E}">
        <p14:creationId xmlns:p14="http://schemas.microsoft.com/office/powerpoint/2010/main" val="1242401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t>Order doesn’t matter 	</a:t>
                </a:r>
                <a14:m>
                  <m:oMath xmlns:m="http://schemas.openxmlformats.org/officeDocument/2006/math">
                    <m:r>
                      <a:rPr lang="en-US" b="0" i="1" smtClean="0">
                        <a:latin typeface="Cambria Math" panose="02040503050406030204" pitchFamily="18" charset="0"/>
                      </a:rPr>
                      <m:t>→</m:t>
                    </m:r>
                  </m:oMath>
                </a14:m>
                <a:r>
                  <a:rPr lang="en-US" dirty="0"/>
                  <a:t>	counting combinations.</a:t>
                </a:r>
                <a:br>
                  <a:rPr lang="en-US" dirty="0"/>
                </a:br>
                <a:br>
                  <a:rPr lang="en-US" sz="2000" dirty="0"/>
                </a:br>
                <a:r>
                  <a:rPr lang="en-US" dirty="0">
                    <a:solidFill>
                      <a:schemeClr val="bg1"/>
                    </a:solidFill>
                  </a:rPr>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7,3</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3!4!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oMath>
                  </m:oMathPara>
                </a14:m>
                <a:endParaRPr lang="en-US" dirty="0"/>
              </a:p>
            </p:txBody>
          </p:sp>
        </mc:Choice>
        <mc:Fallback>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45</a:t>
            </a:fld>
            <a:endParaRPr lang="en-BE"/>
          </a:p>
        </p:txBody>
      </p:sp>
    </p:spTree>
    <p:extLst>
      <p:ext uri="{BB962C8B-B14F-4D97-AF65-F5344CB8AC3E}">
        <p14:creationId xmlns:p14="http://schemas.microsoft.com/office/powerpoint/2010/main" val="1719240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t>Order doesn’t matter 	</a:t>
                </a:r>
                <a14:m>
                  <m:oMath xmlns:m="http://schemas.openxmlformats.org/officeDocument/2006/math">
                    <m:r>
                      <a:rPr lang="en-US" b="0" i="1" smtClean="0">
                        <a:latin typeface="Cambria Math" panose="02040503050406030204" pitchFamily="18" charset="0"/>
                      </a:rPr>
                      <m:t>→</m:t>
                    </m:r>
                  </m:oMath>
                </a14:m>
                <a:r>
                  <a:rPr lang="en-US" dirty="0"/>
                  <a:t>	counting combinations.</a:t>
                </a:r>
                <a:br>
                  <a:rPr lang="en-US" dirty="0"/>
                </a:br>
                <a:br>
                  <a:rPr lang="en-US" sz="2000" dirty="0"/>
                </a:br>
                <a:r>
                  <a:rPr lang="en-US" dirty="0"/>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7,3</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3!4!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oMath>
                  </m:oMathPara>
                </a14:m>
                <a:endParaRPr lang="en-US" dirty="0"/>
              </a:p>
            </p:txBody>
          </p:sp>
        </mc:Choice>
        <mc:Fallback>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46</a:t>
            </a:fld>
            <a:endParaRPr lang="en-BE"/>
          </a:p>
        </p:txBody>
      </p:sp>
    </p:spTree>
    <p:extLst>
      <p:ext uri="{BB962C8B-B14F-4D97-AF65-F5344CB8AC3E}">
        <p14:creationId xmlns:p14="http://schemas.microsoft.com/office/powerpoint/2010/main" val="3775552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t>Order doesn’t matter 	</a:t>
                </a:r>
                <a14:m>
                  <m:oMath xmlns:m="http://schemas.openxmlformats.org/officeDocument/2006/math">
                    <m:r>
                      <a:rPr lang="en-US" b="0" i="1" smtClean="0">
                        <a:latin typeface="Cambria Math" panose="02040503050406030204" pitchFamily="18" charset="0"/>
                      </a:rPr>
                      <m:t>→</m:t>
                    </m:r>
                  </m:oMath>
                </a14:m>
                <a:r>
                  <a:rPr lang="en-US" dirty="0"/>
                  <a:t>	counting combinations.</a:t>
                </a:r>
                <a:br>
                  <a:rPr lang="en-US" dirty="0"/>
                </a:br>
                <a:br>
                  <a:rPr lang="en-US" sz="2000" dirty="0"/>
                </a:br>
                <a:r>
                  <a:rPr lang="en-US" dirty="0"/>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7,3</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m:t>
                          </m:r>
                        </m:num>
                        <m:den>
                          <m:r>
                            <a:rPr lang="en-US" b="0" i="1" smtClean="0">
                              <a:solidFill>
                                <a:schemeClr val="bg1"/>
                              </a:solidFill>
                              <a:latin typeface="Cambria Math" panose="02040503050406030204" pitchFamily="18" charset="0"/>
                            </a:rPr>
                            <m:t>3!4!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m:t>
                          </m:r>
                        </m:num>
                        <m:den>
                          <m:r>
                            <a:rPr lang="en-US" b="0" i="1" smtClean="0">
                              <a:solidFill>
                                <a:schemeClr val="bg1"/>
                              </a:solidFill>
                              <a:latin typeface="Cambria Math" panose="02040503050406030204" pitchFamily="18" charset="0"/>
                            </a:rPr>
                            <m:t>3!2!</m:t>
                          </m:r>
                        </m:den>
                      </m:f>
                    </m:oMath>
                  </m:oMathPara>
                </a14:m>
                <a:endParaRPr lang="en-US" dirty="0"/>
              </a:p>
            </p:txBody>
          </p:sp>
        </mc:Choice>
        <mc:Fallback>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47</a:t>
            </a:fld>
            <a:endParaRPr lang="en-BE"/>
          </a:p>
        </p:txBody>
      </p:sp>
    </p:spTree>
    <p:extLst>
      <p:ext uri="{BB962C8B-B14F-4D97-AF65-F5344CB8AC3E}">
        <p14:creationId xmlns:p14="http://schemas.microsoft.com/office/powerpoint/2010/main" val="1395978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B576-AB27-46E2-B4E2-975490934CB7}"/>
              </a:ext>
            </a:extLst>
          </p:cNvPr>
          <p:cNvSpPr>
            <a:spLocks noGrp="1"/>
          </p:cNvSpPr>
          <p:nvPr>
            <p:ph type="title"/>
          </p:nvPr>
        </p:nvSpPr>
        <p:spPr/>
        <p:txBody>
          <a:bodyPr/>
          <a:lstStyle/>
          <a:p>
            <a:r>
              <a:rPr lang="en-US" dirty="0"/>
              <a:t>Book club</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90F995-6E3D-42CC-8DF9-54C19ECDD6E9}"/>
                  </a:ext>
                </a:extLst>
              </p:cNvPr>
              <p:cNvSpPr>
                <a:spLocks noGrp="1"/>
              </p:cNvSpPr>
              <p:nvPr>
                <p:ph idx="1"/>
              </p:nvPr>
            </p:nvSpPr>
            <p:spPr/>
            <p:txBody>
              <a:bodyPr/>
              <a:lstStyle/>
              <a:p>
                <a:r>
                  <a:rPr lang="en-US" dirty="0"/>
                  <a:t>Alice has 7 textbooks and Bob has 5 textbooks. All textbooks are different. Alice gives Bob three of her books and Bob gives Alice three of his books. How many ways do they have to do it?</a:t>
                </a:r>
                <a:br>
                  <a:rPr lang="en-US" dirty="0"/>
                </a:br>
                <a:br>
                  <a:rPr lang="en-US" dirty="0"/>
                </a:br>
                <a:r>
                  <a:rPr lang="en-US" dirty="0"/>
                  <a:t>Order doesn’t matter 	</a:t>
                </a:r>
                <a14:m>
                  <m:oMath xmlns:m="http://schemas.openxmlformats.org/officeDocument/2006/math">
                    <m:r>
                      <a:rPr lang="en-US" b="0" i="1" smtClean="0">
                        <a:latin typeface="Cambria Math" panose="02040503050406030204" pitchFamily="18" charset="0"/>
                      </a:rPr>
                      <m:t>→</m:t>
                    </m:r>
                  </m:oMath>
                </a14:m>
                <a:r>
                  <a:rPr lang="en-US" dirty="0"/>
                  <a:t>	counting combinations.</a:t>
                </a:r>
                <a:br>
                  <a:rPr lang="en-US" dirty="0"/>
                </a:br>
                <a:br>
                  <a:rPr lang="en-US" sz="2000" dirty="0"/>
                </a:br>
                <a:r>
                  <a:rPr lang="en-US" dirty="0"/>
                  <a:t>+ Product rule:</a:t>
                </a:r>
              </a:p>
              <a:p>
                <a:endParaRPr lang="en-US" sz="16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7,3</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5,3</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3!4!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3!2!</m:t>
                          </m:r>
                        </m:den>
                      </m:f>
                    </m:oMath>
                  </m:oMathPara>
                </a14:m>
                <a:endParaRPr lang="en-US" dirty="0"/>
              </a:p>
            </p:txBody>
          </p:sp>
        </mc:Choice>
        <mc:Fallback xmlns="">
          <p:sp>
            <p:nvSpPr>
              <p:cNvPr id="3" name="Content Placeholder 2">
                <a:extLst>
                  <a:ext uri="{FF2B5EF4-FFF2-40B4-BE49-F238E27FC236}">
                    <a16:creationId xmlns:a16="http://schemas.microsoft.com/office/drawing/2014/main" id="{6E90F995-6E3D-42CC-8DF9-54C19ECDD6E9}"/>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E2D5CFDD-1883-4005-944B-D2C5CB3121D2}"/>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CB567E95-5B25-46E2-AA1F-32A9396E9501}"/>
              </a:ext>
            </a:extLst>
          </p:cNvPr>
          <p:cNvSpPr>
            <a:spLocks noGrp="1"/>
          </p:cNvSpPr>
          <p:nvPr>
            <p:ph type="sldNum" sz="quarter" idx="12"/>
          </p:nvPr>
        </p:nvSpPr>
        <p:spPr/>
        <p:txBody>
          <a:bodyPr/>
          <a:lstStyle/>
          <a:p>
            <a:fld id="{08CF7B41-8972-4B54-B2ED-1FFF63F18177}" type="slidenum">
              <a:rPr lang="en-BE" smtClean="0"/>
              <a:t>48</a:t>
            </a:fld>
            <a:endParaRPr lang="en-BE"/>
          </a:p>
        </p:txBody>
      </p:sp>
    </p:spTree>
    <p:extLst>
      <p:ext uri="{BB962C8B-B14F-4D97-AF65-F5344CB8AC3E}">
        <p14:creationId xmlns:p14="http://schemas.microsoft.com/office/powerpoint/2010/main" val="1131258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solidFill>
                      <a:schemeClr val="bg1"/>
                    </a:solidFill>
                  </a:rPr>
                  <a:t>Order doesn’t matter	</a:t>
                </a:r>
                <a:r>
                  <a:rPr lang="en-US" dirty="0"/>
                  <a:t>	 </a:t>
                </a:r>
                <a14:m>
                  <m:oMath xmlns:m="http://schemas.openxmlformats.org/officeDocument/2006/math">
                    <m:r>
                      <a:rPr lang="en-US" i="1" smtClean="0">
                        <a:solidFill>
                          <a:schemeClr val="bg1"/>
                        </a:solidFill>
                        <a:latin typeface="Cambria Math" panose="02040503050406030204" pitchFamily="18" charset="0"/>
                      </a:rPr>
                      <m:t>→</m:t>
                    </m:r>
                  </m:oMath>
                </a14:m>
                <a:r>
                  <a:rPr lang="en-US" dirty="0">
                    <a:solidFill>
                      <a:schemeClr val="bg1"/>
                    </a:solidFill>
                  </a:rPr>
                  <a:t> </a:t>
                </a:r>
                <a:r>
                  <a:rPr lang="en-US" dirty="0"/>
                  <a:t>	</a:t>
                </a:r>
                <a:r>
                  <a:rPr lang="en-US" dirty="0">
                    <a:solidFill>
                      <a:schemeClr val="bg1"/>
                    </a:solidFill>
                  </a:rPr>
                  <a:t>counting combinations </a:t>
                </a:r>
                <a:br>
                  <a:rPr lang="en-US" dirty="0"/>
                </a:br>
                <a:r>
                  <a:rPr lang="en-US" dirty="0">
                    <a:solidFill>
                      <a:schemeClr val="bg1"/>
                    </a:solidFill>
                  </a:rPr>
                  <a:t>Repetitions are allowed </a:t>
                </a:r>
                <a:r>
                  <a:rPr lang="en-US" dirty="0"/>
                  <a:t>		 	</a:t>
                </a:r>
                <a:r>
                  <a:rPr lang="en-US" dirty="0">
                    <a:solidFill>
                      <a:schemeClr val="bg1"/>
                    </a:solidFill>
                  </a:rPr>
                  <a:t>with repetitions</a:t>
                </a:r>
              </a:p>
              <a:p>
                <a:endParaRPr lang="en-US" sz="300" dirty="0"/>
              </a:p>
              <a:p>
                <a:pPr marL="0" indent="0" algn="ctr">
                  <a:buNone/>
                </a:pPr>
                <a:r>
                  <a:rPr lang="en-US" dirty="0">
                    <a:solidFill>
                      <a:schemeClr val="bg1"/>
                    </a:solidFill>
                  </a:rPr>
                  <a:t>slices = “balls”		types of pizza = “</a:t>
                </a:r>
                <a:r>
                  <a:rPr lang="en-US" dirty="0" err="1">
                    <a:solidFill>
                      <a:schemeClr val="bg1"/>
                    </a:solidFill>
                  </a:rPr>
                  <a:t>colour</a:t>
                </a:r>
                <a:r>
                  <a:rPr lang="en-US" dirty="0">
                    <a:solidFill>
                      <a:schemeClr val="bg1"/>
                    </a:solidFill>
                  </a:rPr>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49</a:t>
            </a:fld>
            <a:endParaRPr lang="en-BE"/>
          </a:p>
        </p:txBody>
      </p:sp>
    </p:spTree>
    <p:extLst>
      <p:ext uri="{BB962C8B-B14F-4D97-AF65-F5344CB8AC3E}">
        <p14:creationId xmlns:p14="http://schemas.microsoft.com/office/powerpoint/2010/main" val="232571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5ACF40-A63E-45FC-BE0D-281588856FEF}"/>
              </a:ext>
            </a:extLst>
          </p:cNvPr>
          <p:cNvSpPr>
            <a:spLocks noGrp="1"/>
          </p:cNvSpPr>
          <p:nvPr>
            <p:ph type="title"/>
          </p:nvPr>
        </p:nvSpPr>
        <p:spPr/>
        <p:txBody>
          <a:bodyPr/>
          <a:lstStyle/>
          <a:p>
            <a:r>
              <a:rPr lang="en-US" b="1" dirty="0"/>
              <a:t>review</a:t>
            </a:r>
            <a:endParaRPr lang="en-BE" b="1" dirty="0"/>
          </a:p>
        </p:txBody>
      </p:sp>
      <p:sp>
        <p:nvSpPr>
          <p:cNvPr id="7" name="Text Placeholder 6">
            <a:extLst>
              <a:ext uri="{FF2B5EF4-FFF2-40B4-BE49-F238E27FC236}">
                <a16:creationId xmlns:a16="http://schemas.microsoft.com/office/drawing/2014/main" id="{046904C1-5C8C-4628-8C70-E9085CB9FD14}"/>
              </a:ext>
            </a:extLst>
          </p:cNvPr>
          <p:cNvSpPr>
            <a:spLocks noGrp="1"/>
          </p:cNvSpPr>
          <p:nvPr>
            <p:ph type="body" idx="1"/>
          </p:nvPr>
        </p:nvSpPr>
        <p:spPr/>
        <p:txBody>
          <a:bodyPr/>
          <a:lstStyle/>
          <a:p>
            <a:endParaRPr lang="en-BE"/>
          </a:p>
        </p:txBody>
      </p:sp>
      <p:sp>
        <p:nvSpPr>
          <p:cNvPr id="4" name="Footer Placeholder 3">
            <a:extLst>
              <a:ext uri="{FF2B5EF4-FFF2-40B4-BE49-F238E27FC236}">
                <a16:creationId xmlns:a16="http://schemas.microsoft.com/office/drawing/2014/main" id="{62917152-E56C-4812-BAFD-ACE6B6D64B8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7BC8A15-2F5E-4493-81B2-EA87BCEC26C2}"/>
              </a:ext>
            </a:extLst>
          </p:cNvPr>
          <p:cNvSpPr>
            <a:spLocks noGrp="1"/>
          </p:cNvSpPr>
          <p:nvPr>
            <p:ph type="sldNum" sz="quarter" idx="12"/>
          </p:nvPr>
        </p:nvSpPr>
        <p:spPr/>
        <p:txBody>
          <a:bodyPr/>
          <a:lstStyle/>
          <a:p>
            <a:fld id="{08CF7B41-8972-4B54-B2ED-1FFF63F18177}" type="slidenum">
              <a:rPr lang="en-BE" smtClean="0"/>
              <a:t>5</a:t>
            </a:fld>
            <a:endParaRPr lang="en-BE"/>
          </a:p>
        </p:txBody>
      </p:sp>
    </p:spTree>
    <p:extLst>
      <p:ext uri="{BB962C8B-B14F-4D97-AF65-F5344CB8AC3E}">
        <p14:creationId xmlns:p14="http://schemas.microsoft.com/office/powerpoint/2010/main" val="634795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smtClean="0">
                        <a:solidFill>
                          <a:schemeClr val="bg1"/>
                        </a:solidFill>
                        <a:latin typeface="Cambria Math" panose="02040503050406030204" pitchFamily="18" charset="0"/>
                      </a:rPr>
                      <m:t>→</m:t>
                    </m:r>
                  </m:oMath>
                </a14:m>
                <a:r>
                  <a:rPr lang="en-US" dirty="0">
                    <a:solidFill>
                      <a:schemeClr val="bg1"/>
                    </a:solidFill>
                  </a:rPr>
                  <a:t> </a:t>
                </a:r>
                <a:r>
                  <a:rPr lang="en-US" dirty="0"/>
                  <a:t>	</a:t>
                </a:r>
                <a:r>
                  <a:rPr lang="en-US" dirty="0">
                    <a:solidFill>
                      <a:schemeClr val="bg1"/>
                    </a:solidFill>
                  </a:rPr>
                  <a:t>counting combinations </a:t>
                </a:r>
                <a:br>
                  <a:rPr lang="en-US" dirty="0"/>
                </a:br>
                <a:r>
                  <a:rPr lang="en-US" dirty="0">
                    <a:solidFill>
                      <a:schemeClr val="bg1"/>
                    </a:solidFill>
                  </a:rPr>
                  <a:t>Repetitions are allowed </a:t>
                </a:r>
                <a:r>
                  <a:rPr lang="en-US" dirty="0"/>
                  <a:t>		 	</a:t>
                </a:r>
                <a:r>
                  <a:rPr lang="en-US" dirty="0">
                    <a:solidFill>
                      <a:schemeClr val="bg1"/>
                    </a:solidFill>
                  </a:rPr>
                  <a:t>with repetitions</a:t>
                </a:r>
              </a:p>
              <a:p>
                <a:endParaRPr lang="en-US" sz="300" dirty="0"/>
              </a:p>
              <a:p>
                <a:pPr marL="0" indent="0" algn="ctr">
                  <a:buNone/>
                </a:pPr>
                <a:r>
                  <a:rPr lang="en-US" dirty="0">
                    <a:solidFill>
                      <a:schemeClr val="bg1"/>
                    </a:solidFill>
                  </a:rPr>
                  <a:t>slices = “balls”		types of pizza = “</a:t>
                </a:r>
                <a:r>
                  <a:rPr lang="en-US" dirty="0" err="1">
                    <a:solidFill>
                      <a:schemeClr val="bg1"/>
                    </a:solidFill>
                  </a:rPr>
                  <a:t>colour</a:t>
                </a:r>
                <a:r>
                  <a:rPr lang="en-US" dirty="0">
                    <a:solidFill>
                      <a:schemeClr val="bg1"/>
                    </a:solidFill>
                  </a:rPr>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50</a:t>
            </a:fld>
            <a:endParaRPr lang="en-BE"/>
          </a:p>
        </p:txBody>
      </p:sp>
    </p:spTree>
    <p:extLst>
      <p:ext uri="{BB962C8B-B14F-4D97-AF65-F5344CB8AC3E}">
        <p14:creationId xmlns:p14="http://schemas.microsoft.com/office/powerpoint/2010/main" val="1106348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smtClean="0">
                        <a:solidFill>
                          <a:schemeClr val="bg1"/>
                        </a:solidFill>
                        <a:latin typeface="Cambria Math" panose="02040503050406030204" pitchFamily="18" charset="0"/>
                      </a:rPr>
                      <m:t>→</m:t>
                    </m:r>
                  </m:oMath>
                </a14:m>
                <a:r>
                  <a:rPr lang="en-US" dirty="0">
                    <a:solidFill>
                      <a:schemeClr val="bg1"/>
                    </a:solidFill>
                  </a:rPr>
                  <a:t> </a:t>
                </a:r>
                <a:r>
                  <a:rPr lang="en-US" dirty="0"/>
                  <a:t>	</a:t>
                </a:r>
                <a:r>
                  <a:rPr lang="en-US" dirty="0">
                    <a:solidFill>
                      <a:schemeClr val="bg1"/>
                    </a:solidFill>
                  </a:rPr>
                  <a:t>counting combinations </a:t>
                </a:r>
                <a:br>
                  <a:rPr lang="en-US" dirty="0"/>
                </a:br>
                <a:r>
                  <a:rPr lang="en-US" dirty="0"/>
                  <a:t>Repetitions are allowed 		 	</a:t>
                </a:r>
                <a:r>
                  <a:rPr lang="en-US" dirty="0">
                    <a:solidFill>
                      <a:schemeClr val="bg1"/>
                    </a:solidFill>
                  </a:rPr>
                  <a:t>with repetitions</a:t>
                </a:r>
              </a:p>
              <a:p>
                <a:endParaRPr lang="en-US" sz="300" dirty="0"/>
              </a:p>
              <a:p>
                <a:pPr marL="0" indent="0" algn="ctr">
                  <a:buNone/>
                </a:pPr>
                <a:r>
                  <a:rPr lang="en-US" dirty="0">
                    <a:solidFill>
                      <a:schemeClr val="bg1"/>
                    </a:solidFill>
                  </a:rPr>
                  <a:t>slices = “balls”		types of pizza = “</a:t>
                </a:r>
                <a:r>
                  <a:rPr lang="en-US" dirty="0" err="1">
                    <a:solidFill>
                      <a:schemeClr val="bg1"/>
                    </a:solidFill>
                  </a:rPr>
                  <a:t>colour</a:t>
                </a:r>
                <a:r>
                  <a:rPr lang="en-US" dirty="0">
                    <a:solidFill>
                      <a:schemeClr val="bg1"/>
                    </a:solidFill>
                  </a:rPr>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51</a:t>
            </a:fld>
            <a:endParaRPr lang="en-BE"/>
          </a:p>
        </p:txBody>
      </p:sp>
    </p:spTree>
    <p:extLst>
      <p:ext uri="{BB962C8B-B14F-4D97-AF65-F5344CB8AC3E}">
        <p14:creationId xmlns:p14="http://schemas.microsoft.com/office/powerpoint/2010/main" val="422409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a:latin typeface="Cambria Math" panose="02040503050406030204" pitchFamily="18" charset="0"/>
                      </a:rPr>
                      <m:t>→</m:t>
                    </m:r>
                  </m:oMath>
                </a14:m>
                <a:r>
                  <a:rPr lang="en-US" dirty="0"/>
                  <a:t> 	counting combinations </a:t>
                </a:r>
                <a:br>
                  <a:rPr lang="en-US" dirty="0"/>
                </a:br>
                <a:r>
                  <a:rPr lang="en-US" dirty="0"/>
                  <a:t>Repetitions are allowed 		 	with repetitions</a:t>
                </a:r>
              </a:p>
              <a:p>
                <a:endParaRPr lang="en-US" sz="300" dirty="0"/>
              </a:p>
              <a:p>
                <a:pPr marL="0" indent="0" algn="ctr">
                  <a:buNone/>
                </a:pPr>
                <a:r>
                  <a:rPr lang="en-US" dirty="0">
                    <a:solidFill>
                      <a:schemeClr val="bg1"/>
                    </a:solidFill>
                  </a:rPr>
                  <a:t>slices = “balls”		types of pizza = “</a:t>
                </a:r>
                <a:r>
                  <a:rPr lang="en-US" dirty="0" err="1">
                    <a:solidFill>
                      <a:schemeClr val="bg1"/>
                    </a:solidFill>
                  </a:rPr>
                  <a:t>colour</a:t>
                </a:r>
                <a:r>
                  <a:rPr lang="en-US" dirty="0">
                    <a:solidFill>
                      <a:schemeClr val="bg1"/>
                    </a:solidFill>
                  </a:rPr>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52</a:t>
            </a:fld>
            <a:endParaRPr lang="en-BE"/>
          </a:p>
        </p:txBody>
      </p:sp>
    </p:spTree>
    <p:extLst>
      <p:ext uri="{BB962C8B-B14F-4D97-AF65-F5344CB8AC3E}">
        <p14:creationId xmlns:p14="http://schemas.microsoft.com/office/powerpoint/2010/main" val="3718597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a:latin typeface="Cambria Math" panose="02040503050406030204" pitchFamily="18" charset="0"/>
                      </a:rPr>
                      <m:t>→</m:t>
                    </m:r>
                  </m:oMath>
                </a14:m>
                <a:r>
                  <a:rPr lang="en-US" dirty="0"/>
                  <a:t> 	counting combinations </a:t>
                </a:r>
                <a:br>
                  <a:rPr lang="en-US" dirty="0"/>
                </a:br>
                <a:r>
                  <a:rPr lang="en-US" dirty="0"/>
                  <a:t>Repetitions are allowed 		 	with repetitions</a:t>
                </a:r>
              </a:p>
              <a:p>
                <a:endParaRPr lang="en-US" sz="300" dirty="0"/>
              </a:p>
              <a:p>
                <a:pPr marL="0" indent="0" algn="ctr">
                  <a:buNone/>
                </a:pPr>
                <a:r>
                  <a:rPr lang="en-US" dirty="0"/>
                  <a:t>slices = “balls”		types of pizza = “</a:t>
                </a:r>
                <a:r>
                  <a:rPr lang="en-US" dirty="0" err="1"/>
                  <a:t>colour</a:t>
                </a:r>
                <a:r>
                  <a:rPr lang="en-US" dirty="0"/>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53</a:t>
            </a:fld>
            <a:endParaRPr lang="en-BE"/>
          </a:p>
        </p:txBody>
      </p:sp>
    </p:spTree>
    <p:extLst>
      <p:ext uri="{BB962C8B-B14F-4D97-AF65-F5344CB8AC3E}">
        <p14:creationId xmlns:p14="http://schemas.microsoft.com/office/powerpoint/2010/main" val="1089227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a:latin typeface="Cambria Math" panose="02040503050406030204" pitchFamily="18" charset="0"/>
                      </a:rPr>
                      <m:t>→</m:t>
                    </m:r>
                  </m:oMath>
                </a14:m>
                <a:r>
                  <a:rPr lang="en-US" dirty="0"/>
                  <a:t> 	counting combinations </a:t>
                </a:r>
                <a:br>
                  <a:rPr lang="en-US" dirty="0"/>
                </a:br>
                <a:r>
                  <a:rPr lang="en-US" dirty="0"/>
                  <a:t>Repetitions are allowed 		 	with repetitions</a:t>
                </a:r>
              </a:p>
              <a:p>
                <a:endParaRPr lang="en-US" sz="300" dirty="0"/>
              </a:p>
              <a:p>
                <a:pPr marL="0" indent="0" algn="ctr">
                  <a:buNone/>
                </a:pPr>
                <a:r>
                  <a:rPr lang="en-US" dirty="0"/>
                  <a:t>slices = “balls”		types of pizza = “</a:t>
                </a:r>
                <a:r>
                  <a:rPr lang="en-US" dirty="0" err="1"/>
                  <a:t>colour</a:t>
                </a:r>
                <a:r>
                  <a:rPr lang="en-US" dirty="0"/>
                  <a:t>”, category</a:t>
                </a:r>
                <a:br>
                  <a:rPr lang="en-US" dirty="0"/>
                </a:br>
                <a:br>
                  <a:rPr lang="en-US" sz="2000" dirty="0"/>
                </a:br>
                <a:endParaRPr lang="en-US" sz="48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10+5−1,5−1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54</a:t>
            </a:fld>
            <a:endParaRPr lang="en-BE"/>
          </a:p>
        </p:txBody>
      </p:sp>
      <p:grpSp>
        <p:nvGrpSpPr>
          <p:cNvPr id="2" name="Group 1">
            <a:extLst>
              <a:ext uri="{FF2B5EF4-FFF2-40B4-BE49-F238E27FC236}">
                <a16:creationId xmlns:a16="http://schemas.microsoft.com/office/drawing/2014/main" id="{4CD6C049-82AB-4010-B40C-D7CA17FB5571}"/>
              </a:ext>
            </a:extLst>
          </p:cNvPr>
          <p:cNvGrpSpPr/>
          <p:nvPr/>
        </p:nvGrpSpPr>
        <p:grpSpPr>
          <a:xfrm>
            <a:off x="4038600" y="4331495"/>
            <a:ext cx="4131476" cy="566737"/>
            <a:chOff x="4479124" y="4483895"/>
            <a:chExt cx="4131476" cy="566737"/>
          </a:xfrm>
        </p:grpSpPr>
        <p:grpSp>
          <p:nvGrpSpPr>
            <p:cNvPr id="9" name="Group 8">
              <a:extLst>
                <a:ext uri="{FF2B5EF4-FFF2-40B4-BE49-F238E27FC236}">
                  <a16:creationId xmlns:a16="http://schemas.microsoft.com/office/drawing/2014/main" id="{EDFD1D0F-2316-4A04-B1A9-A96C44636616}"/>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39BDF671-DC19-4553-B6E4-D0625EB92E24}"/>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53FA753F-43AF-4B2A-94EE-80BBE5138E7A}"/>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CE978154-848B-4D4F-A28A-FE7F333ADF1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FA9796C3-80D8-4AA5-AE1D-AF67AB350A70}"/>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70F2A475-9516-4D69-B8FE-18BA39D32795}"/>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E1E3AA76-46BB-449C-A4D3-CBCD78091E7E}"/>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D0BFF0AA-9EDC-40CA-947B-4BC5DF374A4D}"/>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69556636-9D4C-4719-9593-3EEB91629C1A}"/>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CB2DF1C2-E370-44D0-A758-206F684AB49A}"/>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8D4A9556-AF1A-4952-8D0E-AB75D44279B3}"/>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B4FD7126-7775-4C88-9EC3-F3EC7AF35462}"/>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0F5CF9-EAD2-408E-94F0-6C75E1BD59C4}"/>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E6AD564-B083-4173-BA32-C618EE7EB4D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08185396-0D63-48F7-83B2-A60CE1778606}"/>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42324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a:latin typeface="Cambria Math" panose="02040503050406030204" pitchFamily="18" charset="0"/>
                      </a:rPr>
                      <m:t>→</m:t>
                    </m:r>
                  </m:oMath>
                </a14:m>
                <a:r>
                  <a:rPr lang="en-US" dirty="0"/>
                  <a:t> 	counting combinations </a:t>
                </a:r>
                <a:br>
                  <a:rPr lang="en-US" dirty="0"/>
                </a:br>
                <a:r>
                  <a:rPr lang="en-US" dirty="0"/>
                  <a:t>Repetitions are allowed 		 	with repetitions</a:t>
                </a:r>
              </a:p>
              <a:p>
                <a:endParaRPr lang="en-US" sz="300" dirty="0"/>
              </a:p>
              <a:p>
                <a:pPr marL="0" indent="0" algn="ctr">
                  <a:buNone/>
                </a:pPr>
                <a:r>
                  <a:rPr lang="en-US" dirty="0"/>
                  <a:t>slices = “balls”		types of pizza = “</a:t>
                </a:r>
                <a:r>
                  <a:rPr lang="en-US" dirty="0" err="1"/>
                  <a:t>colour</a:t>
                </a:r>
                <a:r>
                  <a:rPr lang="en-US" dirty="0"/>
                  <a:t>”, category</a:t>
                </a:r>
                <a:br>
                  <a:rPr lang="en-US" dirty="0"/>
                </a:br>
                <a:br>
                  <a:rPr lang="en-US" sz="2000" dirty="0"/>
                </a:br>
                <a:endParaRPr lang="en-US" sz="4800"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10+5−1,5−1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14,4</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10!4!</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14⋅13⋅12⋅</m:t>
                        </m:r>
                        <m:r>
                          <a:rPr lang="en-US" b="0" i="1" smtClean="0">
                            <a:solidFill>
                              <a:schemeClr val="bg1"/>
                            </a:solidFill>
                            <a:latin typeface="Cambria Math" panose="02040503050406030204" pitchFamily="18" charset="0"/>
                          </a:rPr>
                          <m:t>11</m:t>
                        </m:r>
                      </m:num>
                      <m:den>
                        <m:r>
                          <a:rPr lang="en-US" b="0" i="1" smtClean="0">
                            <a:solidFill>
                              <a:schemeClr val="bg1"/>
                            </a:solidFill>
                            <a:latin typeface="Cambria Math" panose="02040503050406030204" pitchFamily="18" charset="0"/>
                          </a:rPr>
                          <m:t>4!</m:t>
                        </m:r>
                      </m:den>
                    </m:f>
                    <m:r>
                      <a:rPr lang="en-US" b="0" i="1" smtClean="0">
                        <a:solidFill>
                          <a:schemeClr val="bg1"/>
                        </a:solidFill>
                        <a:latin typeface="Cambria Math" panose="02040503050406030204" pitchFamily="18" charset="0"/>
                      </a:rPr>
                      <m:t>=1001</m:t>
                    </m:r>
                  </m:oMath>
                </a14:m>
                <a:r>
                  <a:rPr lang="en-US" dirty="0">
                    <a:solidFill>
                      <a:schemeClr val="bg1"/>
                    </a:solidFill>
                  </a:rPr>
                  <a:t> </a:t>
                </a:r>
                <a:br>
                  <a:rPr lang="en-US" dirty="0">
                    <a:solidFill>
                      <a:schemeClr val="bg1"/>
                    </a:solidFill>
                  </a:rPr>
                </a:br>
                <a:br>
                  <a:rPr lang="en-US" sz="1200" dirty="0">
                    <a:solidFill>
                      <a:schemeClr val="bg1"/>
                    </a:solidFill>
                  </a:rPr>
                </a:br>
                <a:r>
                  <a:rPr lang="en-US" dirty="0">
                    <a:solidFill>
                      <a:schemeClr val="bg1"/>
                    </a:solidFill>
                  </a:rPr>
                  <a:t>ways of eating 10 slices of pizza of 5 types</a:t>
                </a:r>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55</a:t>
            </a:fld>
            <a:endParaRPr lang="en-BE"/>
          </a:p>
        </p:txBody>
      </p:sp>
      <p:grpSp>
        <p:nvGrpSpPr>
          <p:cNvPr id="2" name="Group 1">
            <a:extLst>
              <a:ext uri="{FF2B5EF4-FFF2-40B4-BE49-F238E27FC236}">
                <a16:creationId xmlns:a16="http://schemas.microsoft.com/office/drawing/2014/main" id="{4CD6C049-82AB-4010-B40C-D7CA17FB5571}"/>
              </a:ext>
            </a:extLst>
          </p:cNvPr>
          <p:cNvGrpSpPr/>
          <p:nvPr/>
        </p:nvGrpSpPr>
        <p:grpSpPr>
          <a:xfrm>
            <a:off x="4038600" y="4331495"/>
            <a:ext cx="4131476" cy="566737"/>
            <a:chOff x="4479124" y="4483895"/>
            <a:chExt cx="4131476" cy="566737"/>
          </a:xfrm>
        </p:grpSpPr>
        <p:grpSp>
          <p:nvGrpSpPr>
            <p:cNvPr id="9" name="Group 8">
              <a:extLst>
                <a:ext uri="{FF2B5EF4-FFF2-40B4-BE49-F238E27FC236}">
                  <a16:creationId xmlns:a16="http://schemas.microsoft.com/office/drawing/2014/main" id="{EDFD1D0F-2316-4A04-B1A9-A96C44636616}"/>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39BDF671-DC19-4553-B6E4-D0625EB92E24}"/>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53FA753F-43AF-4B2A-94EE-80BBE5138E7A}"/>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CE978154-848B-4D4F-A28A-FE7F333ADF1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FA9796C3-80D8-4AA5-AE1D-AF67AB350A70}"/>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70F2A475-9516-4D69-B8FE-18BA39D32795}"/>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E1E3AA76-46BB-449C-A4D3-CBCD78091E7E}"/>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D0BFF0AA-9EDC-40CA-947B-4BC5DF374A4D}"/>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69556636-9D4C-4719-9593-3EEB91629C1A}"/>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CB2DF1C2-E370-44D0-A758-206F684AB49A}"/>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8D4A9556-AF1A-4952-8D0E-AB75D44279B3}"/>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B4FD7126-7775-4C88-9EC3-F3EC7AF35462}"/>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0F5CF9-EAD2-408E-94F0-6C75E1BD59C4}"/>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E6AD564-B083-4173-BA32-C618EE7EB4D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08185396-0D63-48F7-83B2-A60CE1778606}"/>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15448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447800"/>
                <a:ext cx="10515600" cy="4908549"/>
              </a:xfrm>
            </p:spPr>
            <p:txBody>
              <a:bodyPr>
                <a:normAutofit lnSpcReduction="10000"/>
              </a:bodyPr>
              <a:lstStyle/>
              <a:p>
                <a:r>
                  <a:rPr lang="en-US" dirty="0"/>
                  <a:t>There are 5 types of pizza. You are planning to eat 10 slices in total. In how many ways can you do this? Order in which you eat the slices doesn't matter.</a:t>
                </a:r>
                <a:br>
                  <a:rPr lang="en-US" dirty="0"/>
                </a:br>
                <a:br>
                  <a:rPr lang="en-US" dirty="0"/>
                </a:br>
                <a:r>
                  <a:rPr lang="en-US" dirty="0"/>
                  <a:t>Order doesn’t matter		 </a:t>
                </a:r>
                <a14:m>
                  <m:oMath xmlns:m="http://schemas.openxmlformats.org/officeDocument/2006/math">
                    <m:r>
                      <a:rPr lang="en-US" i="1">
                        <a:latin typeface="Cambria Math" panose="02040503050406030204" pitchFamily="18" charset="0"/>
                      </a:rPr>
                      <m:t>→</m:t>
                    </m:r>
                  </m:oMath>
                </a14:m>
                <a:r>
                  <a:rPr lang="en-US" dirty="0"/>
                  <a:t> 	counting combinations </a:t>
                </a:r>
                <a:br>
                  <a:rPr lang="en-US" dirty="0"/>
                </a:br>
                <a:r>
                  <a:rPr lang="en-US" dirty="0"/>
                  <a:t>Repetitions are allowed 		 	with repetitions</a:t>
                </a:r>
              </a:p>
              <a:p>
                <a:endParaRPr lang="en-US" sz="300" dirty="0"/>
              </a:p>
              <a:p>
                <a:pPr marL="0" indent="0" algn="ctr">
                  <a:buNone/>
                </a:pPr>
                <a:r>
                  <a:rPr lang="en-US" dirty="0"/>
                  <a:t>slices = “balls”		types of pizza = “</a:t>
                </a:r>
                <a:r>
                  <a:rPr lang="en-US" dirty="0" err="1"/>
                  <a:t>colour</a:t>
                </a:r>
                <a:r>
                  <a:rPr lang="en-US" dirty="0"/>
                  <a:t>”, category</a:t>
                </a:r>
                <a:br>
                  <a:rPr lang="en-US" dirty="0"/>
                </a:br>
                <a:br>
                  <a:rPr lang="en-US" sz="2000" dirty="0"/>
                </a:br>
                <a:endParaRPr lang="en-US" sz="4800"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10+5−1,5−1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14,4</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10!4!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14⋅13⋅12⋅</m:t>
                        </m:r>
                        <m:r>
                          <a:rPr lang="en-US" b="0" i="1" smtClean="0">
                            <a:latin typeface="Cambria Math" panose="02040503050406030204" pitchFamily="18" charset="0"/>
                          </a:rPr>
                          <m:t>11</m:t>
                        </m:r>
                      </m:num>
                      <m:den>
                        <m:r>
                          <a:rPr lang="en-US" b="0" i="1" smtClean="0">
                            <a:latin typeface="Cambria Math" panose="02040503050406030204" pitchFamily="18" charset="0"/>
                          </a:rPr>
                          <m:t>4!</m:t>
                        </m:r>
                      </m:den>
                    </m:f>
                    <m:r>
                      <a:rPr lang="en-US" b="0" i="1" smtClean="0">
                        <a:latin typeface="Cambria Math" panose="02040503050406030204" pitchFamily="18" charset="0"/>
                      </a:rPr>
                      <m:t>=1001</m:t>
                    </m:r>
                  </m:oMath>
                </a14:m>
                <a:r>
                  <a:rPr lang="en-US" dirty="0"/>
                  <a:t> </a:t>
                </a:r>
                <a:br>
                  <a:rPr lang="en-US" dirty="0"/>
                </a:br>
                <a:br>
                  <a:rPr lang="en-US" sz="1200" dirty="0"/>
                </a:br>
                <a:r>
                  <a:rPr lang="en-US" dirty="0"/>
                  <a:t>ways of eating 10 slices of pizza of 5 types</a:t>
                </a:r>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447800"/>
                <a:ext cx="10515600" cy="4908549"/>
              </a:xfrm>
              <a:blipFill>
                <a:blip r:embed="rId2"/>
                <a:stretch>
                  <a:fillRect l="-1043" t="-2857"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56</a:t>
            </a:fld>
            <a:endParaRPr lang="en-BE"/>
          </a:p>
        </p:txBody>
      </p:sp>
      <p:grpSp>
        <p:nvGrpSpPr>
          <p:cNvPr id="2" name="Group 1">
            <a:extLst>
              <a:ext uri="{FF2B5EF4-FFF2-40B4-BE49-F238E27FC236}">
                <a16:creationId xmlns:a16="http://schemas.microsoft.com/office/drawing/2014/main" id="{4CD6C049-82AB-4010-B40C-D7CA17FB5571}"/>
              </a:ext>
            </a:extLst>
          </p:cNvPr>
          <p:cNvGrpSpPr/>
          <p:nvPr/>
        </p:nvGrpSpPr>
        <p:grpSpPr>
          <a:xfrm>
            <a:off x="4038600" y="4331495"/>
            <a:ext cx="4131476" cy="566737"/>
            <a:chOff x="4479124" y="4483895"/>
            <a:chExt cx="4131476" cy="566737"/>
          </a:xfrm>
        </p:grpSpPr>
        <p:grpSp>
          <p:nvGrpSpPr>
            <p:cNvPr id="9" name="Group 8">
              <a:extLst>
                <a:ext uri="{FF2B5EF4-FFF2-40B4-BE49-F238E27FC236}">
                  <a16:creationId xmlns:a16="http://schemas.microsoft.com/office/drawing/2014/main" id="{EDFD1D0F-2316-4A04-B1A9-A96C44636616}"/>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39BDF671-DC19-4553-B6E4-D0625EB92E24}"/>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53FA753F-43AF-4B2A-94EE-80BBE5138E7A}"/>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CE978154-848B-4D4F-A28A-FE7F333ADF1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FA9796C3-80D8-4AA5-AE1D-AF67AB350A70}"/>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70F2A475-9516-4D69-B8FE-18BA39D32795}"/>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E1E3AA76-46BB-449C-A4D3-CBCD78091E7E}"/>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D0BFF0AA-9EDC-40CA-947B-4BC5DF374A4D}"/>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69556636-9D4C-4719-9593-3EEB91629C1A}"/>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CB2DF1C2-E370-44D0-A758-206F684AB49A}"/>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8D4A9556-AF1A-4952-8D0E-AB75D44279B3}"/>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31" name="Straight Connector 30">
                <a:extLst>
                  <a:ext uri="{FF2B5EF4-FFF2-40B4-BE49-F238E27FC236}">
                    <a16:creationId xmlns:a16="http://schemas.microsoft.com/office/drawing/2014/main" id="{B4FD7126-7775-4C88-9EC3-F3EC7AF35462}"/>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0F5CF9-EAD2-408E-94F0-6C75E1BD59C4}"/>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E6AD564-B083-4173-BA32-C618EE7EB4D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08185396-0D63-48F7-83B2-A60CE1778606}"/>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11562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643063"/>
                <a:ext cx="10515600" cy="4533900"/>
              </a:xfrm>
            </p:spPr>
            <p:txBody>
              <a:bodyPr/>
              <a:lstStyle/>
              <a:p>
                <a:r>
                  <a:rPr lang="en-US" dirty="0"/>
                  <a:t>There are 5 types of pizza. You are planning to eat 10 slices in total. In how many ways can you do this? Order in which you eat the slices doesn't matter.</a:t>
                </a:r>
                <a:br>
                  <a:rPr lang="en-US" dirty="0"/>
                </a:br>
                <a:br>
                  <a:rPr lang="en-US" dirty="0"/>
                </a:br>
                <a:br>
                  <a:rPr lang="en-US" dirty="0"/>
                </a:br>
                <a:r>
                  <a:rPr lang="en-US" dirty="0"/>
                  <a:t>Alternative representation:</a:t>
                </a:r>
                <a:br>
                  <a:rPr lang="en-US" dirty="0"/>
                </a:br>
                <a:br>
                  <a:rPr lang="en-US" sz="1400" dirty="0"/>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≥0−</m:t>
                    </m:r>
                  </m:oMath>
                </a14:m>
                <a:r>
                  <a:rPr lang="en-US" dirty="0">
                    <a:solidFill>
                      <a:schemeClr val="bg1"/>
                    </a:solidFill>
                  </a:rPr>
                  <a:t> number of slices of pizza of type </a:t>
                </a:r>
                <a14:m>
                  <m:oMath xmlns:m="http://schemas.openxmlformats.org/officeDocument/2006/math">
                    <m:r>
                      <a:rPr lang="en-US" i="1" dirty="0" smtClean="0">
                        <a:solidFill>
                          <a:schemeClr val="bg1"/>
                        </a:solidFill>
                        <a:latin typeface="Cambria Math" panose="02040503050406030204" pitchFamily="18" charset="0"/>
                      </a:rPr>
                      <m:t>𝑖</m:t>
                    </m:r>
                  </m:oMath>
                </a14:m>
                <a:r>
                  <a:rPr lang="en-US" dirty="0">
                    <a:solidFill>
                      <a:schemeClr val="bg1"/>
                    </a:solidFill>
                  </a:rPr>
                  <a:t>.</a:t>
                </a:r>
                <a:br>
                  <a:rPr lang="en-US" dirty="0"/>
                </a:br>
                <a:br>
                  <a:rPr lang="en-US" sz="1600" dirty="0">
                    <a:solidFill>
                      <a:schemeClr val="bg1"/>
                    </a:solidFill>
                  </a:rPr>
                </a:br>
                <a:r>
                  <a:rPr lang="en-US" dirty="0">
                    <a:solidFill>
                      <a:schemeClr val="bg1"/>
                    </a:solidFill>
                  </a:rPr>
                  <a:t>You are planning to eat 10 pieces, so</a:t>
                </a:r>
              </a:p>
              <a:p>
                <a:endParaRPr lang="en-US" sz="2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=10</m:t>
                      </m:r>
                    </m:oMath>
                  </m:oMathPara>
                </a14:m>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57</a:t>
            </a:fld>
            <a:endParaRPr lang="en-BE"/>
          </a:p>
        </p:txBody>
      </p:sp>
      <p:grpSp>
        <p:nvGrpSpPr>
          <p:cNvPr id="8" name="Group 7">
            <a:extLst>
              <a:ext uri="{FF2B5EF4-FFF2-40B4-BE49-F238E27FC236}">
                <a16:creationId xmlns:a16="http://schemas.microsoft.com/office/drawing/2014/main" id="{6DF46C8A-B92B-48C2-BA13-CC9A7DD90BD8}"/>
              </a:ext>
            </a:extLst>
          </p:cNvPr>
          <p:cNvGrpSpPr/>
          <p:nvPr/>
        </p:nvGrpSpPr>
        <p:grpSpPr>
          <a:xfrm>
            <a:off x="4133850" y="2862263"/>
            <a:ext cx="4131476" cy="566737"/>
            <a:chOff x="4479124" y="4483895"/>
            <a:chExt cx="4131476" cy="566737"/>
          </a:xfrm>
        </p:grpSpPr>
        <p:grpSp>
          <p:nvGrpSpPr>
            <p:cNvPr id="9" name="Group 8">
              <a:extLst>
                <a:ext uri="{FF2B5EF4-FFF2-40B4-BE49-F238E27FC236}">
                  <a16:creationId xmlns:a16="http://schemas.microsoft.com/office/drawing/2014/main" id="{41210403-2D7D-4944-96F8-EA01416A53B0}"/>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8792C190-55B9-4FE2-8699-B9B573364DD9}"/>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031020A0-B71A-466B-B7FB-7ACED688E392}"/>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0595B371-46BE-4678-A25A-A98D92D70D6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1EA10AA-B2EE-4D4C-8DEE-A2313D4B1F5E}"/>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F41C7E2-FD53-4FC6-8D1B-7C3B7BC25FDC}"/>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1B481C6A-4EB1-490E-9B12-9E19803379CB}"/>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23F6BA82-ADF3-4378-9C38-63B770EBE018}"/>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E2C541B0-8FD6-4284-9220-7732EC67AB8B}"/>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BDD651D-A994-425A-BA53-05837FE34500}"/>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9F2BBC81-0E7C-4684-926C-F283253F606F}"/>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Connector 20">
                <a:extLst>
                  <a:ext uri="{FF2B5EF4-FFF2-40B4-BE49-F238E27FC236}">
                    <a16:creationId xmlns:a16="http://schemas.microsoft.com/office/drawing/2014/main" id="{C5431A00-C10C-40A3-8ADF-2750AEED2F20}"/>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E7AC368-1CA9-4779-908B-6F68307F692A}"/>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CEFD57-A9AB-4935-AEE0-54BF1FEC5E7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177FBC3F-0F64-4C67-B5B9-D80ED6EB3B47}"/>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49482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643063"/>
                <a:ext cx="10515600" cy="4533900"/>
              </a:xfrm>
            </p:spPr>
            <p:txBody>
              <a:bodyPr/>
              <a:lstStyle/>
              <a:p>
                <a:r>
                  <a:rPr lang="en-US" dirty="0"/>
                  <a:t>There are 5 types of pizza. You are planning to eat 10 slices in total. In how many ways can you do this? Order in which you eat the slices doesn't matter.</a:t>
                </a:r>
                <a:br>
                  <a:rPr lang="en-US" dirty="0"/>
                </a:br>
                <a:br>
                  <a:rPr lang="en-US" dirty="0"/>
                </a:br>
                <a:br>
                  <a:rPr lang="en-US" dirty="0"/>
                </a:br>
                <a:r>
                  <a:rPr lang="en-US" dirty="0"/>
                  <a:t>Alternative representation:</a:t>
                </a:r>
                <a:br>
                  <a:rPr lang="en-US" dirty="0"/>
                </a:br>
                <a:br>
                  <a:rPr lang="en-US" sz="140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dirty="0"/>
                  <a:t> number of slices of pizza of type </a:t>
                </a:r>
                <a14:m>
                  <m:oMath xmlns:m="http://schemas.openxmlformats.org/officeDocument/2006/math">
                    <m:r>
                      <a:rPr lang="en-US" i="1" dirty="0" smtClean="0">
                        <a:latin typeface="Cambria Math" panose="02040503050406030204" pitchFamily="18" charset="0"/>
                      </a:rPr>
                      <m:t>𝑖</m:t>
                    </m:r>
                  </m:oMath>
                </a14:m>
                <a:r>
                  <a:rPr lang="en-US" dirty="0"/>
                  <a:t>.</a:t>
                </a:r>
                <a:br>
                  <a:rPr lang="en-US" dirty="0"/>
                </a:br>
                <a:br>
                  <a:rPr lang="en-US" sz="1600" dirty="0">
                    <a:solidFill>
                      <a:schemeClr val="bg1"/>
                    </a:solidFill>
                  </a:rPr>
                </a:br>
                <a:r>
                  <a:rPr lang="en-US" dirty="0">
                    <a:solidFill>
                      <a:schemeClr val="bg1"/>
                    </a:solidFill>
                  </a:rPr>
                  <a:t>You are planning to eat 10 pieces, so</a:t>
                </a:r>
              </a:p>
              <a:p>
                <a:endParaRPr lang="en-US" sz="2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=10</m:t>
                      </m:r>
                    </m:oMath>
                  </m:oMathPara>
                </a14:m>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58</a:t>
            </a:fld>
            <a:endParaRPr lang="en-BE"/>
          </a:p>
        </p:txBody>
      </p:sp>
      <p:grpSp>
        <p:nvGrpSpPr>
          <p:cNvPr id="8" name="Group 7">
            <a:extLst>
              <a:ext uri="{FF2B5EF4-FFF2-40B4-BE49-F238E27FC236}">
                <a16:creationId xmlns:a16="http://schemas.microsoft.com/office/drawing/2014/main" id="{6DF46C8A-B92B-48C2-BA13-CC9A7DD90BD8}"/>
              </a:ext>
            </a:extLst>
          </p:cNvPr>
          <p:cNvGrpSpPr/>
          <p:nvPr/>
        </p:nvGrpSpPr>
        <p:grpSpPr>
          <a:xfrm>
            <a:off x="4133850" y="2862263"/>
            <a:ext cx="4131476" cy="566737"/>
            <a:chOff x="4479124" y="4483895"/>
            <a:chExt cx="4131476" cy="566737"/>
          </a:xfrm>
        </p:grpSpPr>
        <p:grpSp>
          <p:nvGrpSpPr>
            <p:cNvPr id="9" name="Group 8">
              <a:extLst>
                <a:ext uri="{FF2B5EF4-FFF2-40B4-BE49-F238E27FC236}">
                  <a16:creationId xmlns:a16="http://schemas.microsoft.com/office/drawing/2014/main" id="{41210403-2D7D-4944-96F8-EA01416A53B0}"/>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8792C190-55B9-4FE2-8699-B9B573364DD9}"/>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031020A0-B71A-466B-B7FB-7ACED688E392}"/>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0595B371-46BE-4678-A25A-A98D92D70D6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1EA10AA-B2EE-4D4C-8DEE-A2313D4B1F5E}"/>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F41C7E2-FD53-4FC6-8D1B-7C3B7BC25FDC}"/>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1B481C6A-4EB1-490E-9B12-9E19803379CB}"/>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23F6BA82-ADF3-4378-9C38-63B770EBE018}"/>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E2C541B0-8FD6-4284-9220-7732EC67AB8B}"/>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BDD651D-A994-425A-BA53-05837FE34500}"/>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9F2BBC81-0E7C-4684-926C-F283253F606F}"/>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Connector 20">
                <a:extLst>
                  <a:ext uri="{FF2B5EF4-FFF2-40B4-BE49-F238E27FC236}">
                    <a16:creationId xmlns:a16="http://schemas.microsoft.com/office/drawing/2014/main" id="{C5431A00-C10C-40A3-8ADF-2750AEED2F20}"/>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E7AC368-1CA9-4779-908B-6F68307F692A}"/>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CEFD57-A9AB-4935-AEE0-54BF1FEC5E7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177FBC3F-0F64-4C67-B5B9-D80ED6EB3B47}"/>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93823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643063"/>
                <a:ext cx="10515600" cy="4533900"/>
              </a:xfrm>
            </p:spPr>
            <p:txBody>
              <a:bodyPr/>
              <a:lstStyle/>
              <a:p>
                <a:r>
                  <a:rPr lang="en-US" dirty="0"/>
                  <a:t>There are 5 types of pizza. You are planning to eat 10 slices in total. In how many ways can you do this? Order in which you eat the slices doesn't matter.</a:t>
                </a:r>
                <a:br>
                  <a:rPr lang="en-US" dirty="0"/>
                </a:br>
                <a:br>
                  <a:rPr lang="en-US" dirty="0"/>
                </a:br>
                <a:br>
                  <a:rPr lang="en-US" dirty="0"/>
                </a:br>
                <a:r>
                  <a:rPr lang="en-US" dirty="0"/>
                  <a:t>Alternative representation:</a:t>
                </a:r>
                <a:br>
                  <a:rPr lang="en-US" dirty="0"/>
                </a:br>
                <a:br>
                  <a:rPr lang="en-US" sz="140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dirty="0"/>
                  <a:t> number of slices of pizza of type </a:t>
                </a:r>
                <a14:m>
                  <m:oMath xmlns:m="http://schemas.openxmlformats.org/officeDocument/2006/math">
                    <m:r>
                      <a:rPr lang="en-US" i="1" dirty="0" smtClean="0">
                        <a:latin typeface="Cambria Math" panose="02040503050406030204" pitchFamily="18" charset="0"/>
                      </a:rPr>
                      <m:t>𝑖</m:t>
                    </m:r>
                  </m:oMath>
                </a14:m>
                <a:r>
                  <a:rPr lang="en-US" dirty="0"/>
                  <a:t>.</a:t>
                </a:r>
                <a:br>
                  <a:rPr lang="en-US" dirty="0"/>
                </a:br>
                <a:br>
                  <a:rPr lang="en-US" sz="1600" dirty="0"/>
                </a:br>
                <a:r>
                  <a:rPr lang="en-US" dirty="0"/>
                  <a:t>You are planning to eat 10 pieces, so</a:t>
                </a:r>
              </a:p>
              <a:p>
                <a:endParaRPr lang="en-US" sz="2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=10</m:t>
                      </m:r>
                    </m:oMath>
                  </m:oMathPara>
                </a14:m>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59</a:t>
            </a:fld>
            <a:endParaRPr lang="en-BE"/>
          </a:p>
        </p:txBody>
      </p:sp>
      <p:grpSp>
        <p:nvGrpSpPr>
          <p:cNvPr id="8" name="Group 7">
            <a:extLst>
              <a:ext uri="{FF2B5EF4-FFF2-40B4-BE49-F238E27FC236}">
                <a16:creationId xmlns:a16="http://schemas.microsoft.com/office/drawing/2014/main" id="{6DF46C8A-B92B-48C2-BA13-CC9A7DD90BD8}"/>
              </a:ext>
            </a:extLst>
          </p:cNvPr>
          <p:cNvGrpSpPr/>
          <p:nvPr/>
        </p:nvGrpSpPr>
        <p:grpSpPr>
          <a:xfrm>
            <a:off x="4133850" y="2862263"/>
            <a:ext cx="4131476" cy="566737"/>
            <a:chOff x="4479124" y="4483895"/>
            <a:chExt cx="4131476" cy="566737"/>
          </a:xfrm>
        </p:grpSpPr>
        <p:grpSp>
          <p:nvGrpSpPr>
            <p:cNvPr id="9" name="Group 8">
              <a:extLst>
                <a:ext uri="{FF2B5EF4-FFF2-40B4-BE49-F238E27FC236}">
                  <a16:creationId xmlns:a16="http://schemas.microsoft.com/office/drawing/2014/main" id="{41210403-2D7D-4944-96F8-EA01416A53B0}"/>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8792C190-55B9-4FE2-8699-B9B573364DD9}"/>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031020A0-B71A-466B-B7FB-7ACED688E392}"/>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0595B371-46BE-4678-A25A-A98D92D70D6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1EA10AA-B2EE-4D4C-8DEE-A2313D4B1F5E}"/>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F41C7E2-FD53-4FC6-8D1B-7C3B7BC25FDC}"/>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1B481C6A-4EB1-490E-9B12-9E19803379CB}"/>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23F6BA82-ADF3-4378-9C38-63B770EBE018}"/>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E2C541B0-8FD6-4284-9220-7732EC67AB8B}"/>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BDD651D-A994-425A-BA53-05837FE34500}"/>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9F2BBC81-0E7C-4684-926C-F283253F606F}"/>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Connector 20">
                <a:extLst>
                  <a:ext uri="{FF2B5EF4-FFF2-40B4-BE49-F238E27FC236}">
                    <a16:creationId xmlns:a16="http://schemas.microsoft.com/office/drawing/2014/main" id="{C5431A00-C10C-40A3-8ADF-2750AEED2F20}"/>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E7AC368-1CA9-4779-908B-6F68307F692A}"/>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CEFD57-A9AB-4935-AEE0-54BF1FEC5E7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177FBC3F-0F64-4C67-B5B9-D80ED6EB3B47}"/>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1181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E0E8AC-35F5-4CD6-A2AE-2F4EA9306358}"/>
              </a:ext>
            </a:extLst>
          </p:cNvPr>
          <p:cNvSpPr>
            <a:spLocks noGrp="1"/>
          </p:cNvSpPr>
          <p:nvPr>
            <p:ph type="title"/>
          </p:nvPr>
        </p:nvSpPr>
        <p:spPr/>
        <p:txBody>
          <a:bodyPr/>
          <a:lstStyle/>
          <a:p>
            <a:r>
              <a:rPr lang="en-US" dirty="0"/>
              <a:t>Different arrangements</a:t>
            </a:r>
            <a:endParaRPr lang="en-BE"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7BE7096-965E-45EF-9EC9-525175EE879D}"/>
                  </a:ext>
                </a:extLst>
              </p:cNvPr>
              <p:cNvSpPr>
                <a:spLocks noGrp="1"/>
              </p:cNvSpPr>
              <p:nvPr>
                <p:ph idx="1"/>
              </p:nvPr>
            </p:nvSpPr>
            <p:spPr>
              <a:xfrm>
                <a:off x="838200" y="1504950"/>
                <a:ext cx="10515600" cy="4672013"/>
              </a:xfrm>
            </p:spPr>
            <p:txBody>
              <a:bodyPr/>
              <a:lstStyle/>
              <a:p>
                <a:r>
                  <a:rPr lang="en-US" dirty="0"/>
                  <a:t>Imagine you have </a:t>
                </a:r>
                <a14:m>
                  <m:oMath xmlns:m="http://schemas.openxmlformats.org/officeDocument/2006/math">
                    <m:r>
                      <a:rPr lang="en-US" i="1" dirty="0" smtClean="0">
                        <a:latin typeface="Cambria Math" panose="02040503050406030204" pitchFamily="18" charset="0"/>
                      </a:rPr>
                      <m:t>𝑛</m:t>
                    </m:r>
                  </m:oMath>
                </a14:m>
                <a:r>
                  <a:rPr lang="en-US" dirty="0"/>
                  <a:t> objects. How can you arrange them?</a:t>
                </a:r>
                <a:endParaRPr lang="en-BE" dirty="0"/>
              </a:p>
            </p:txBody>
          </p:sp>
        </mc:Choice>
        <mc:Fallback xmlns="">
          <p:sp>
            <p:nvSpPr>
              <p:cNvPr id="7" name="Content Placeholder 6">
                <a:extLst>
                  <a:ext uri="{FF2B5EF4-FFF2-40B4-BE49-F238E27FC236}">
                    <a16:creationId xmlns:a16="http://schemas.microsoft.com/office/drawing/2014/main" id="{87BE7096-965E-45EF-9EC9-525175EE879D}"/>
                  </a:ext>
                </a:extLst>
              </p:cNvPr>
              <p:cNvSpPr>
                <a:spLocks noGrp="1" noRot="1" noChangeAspect="1" noMove="1" noResize="1" noEditPoints="1" noAdjustHandles="1" noChangeArrowheads="1" noChangeShapeType="1" noTextEdit="1"/>
              </p:cNvSpPr>
              <p:nvPr>
                <p:ph idx="1"/>
              </p:nvPr>
            </p:nvSpPr>
            <p:spPr>
              <a:xfrm>
                <a:off x="838200" y="1504950"/>
                <a:ext cx="10515600" cy="4672013"/>
              </a:xfrm>
              <a:blipFill>
                <a:blip r:embed="rId2"/>
                <a:stretch>
                  <a:fillRect l="-1043" t="-235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2E01B4AD-8BAB-434B-BF47-1B00ED48E14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F42919A6-1E8C-4928-81BB-783E91F107EE}"/>
              </a:ext>
            </a:extLst>
          </p:cNvPr>
          <p:cNvSpPr>
            <a:spLocks noGrp="1"/>
          </p:cNvSpPr>
          <p:nvPr>
            <p:ph type="sldNum" sz="quarter" idx="12"/>
          </p:nvPr>
        </p:nvSpPr>
        <p:spPr/>
        <p:txBody>
          <a:bodyPr/>
          <a:lstStyle/>
          <a:p>
            <a:fld id="{08CF7B41-8972-4B54-B2ED-1FFF63F18177}" type="slidenum">
              <a:rPr lang="en-BE" smtClean="0"/>
              <a:t>6</a:t>
            </a:fld>
            <a:endParaRPr lang="en-BE"/>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209F97F3-73D7-4D34-AA64-288D41A2E3E2}"/>
                  </a:ext>
                </a:extLst>
              </p:cNvPr>
              <p:cNvGraphicFramePr>
                <a:graphicFrameLocks noGrp="1"/>
              </p:cNvGraphicFramePr>
              <p:nvPr/>
            </p:nvGraphicFramePr>
            <p:xfrm>
              <a:off x="1171574" y="2028826"/>
              <a:ext cx="10115550" cy="4265013"/>
            </p:xfrm>
            <a:graphic>
              <a:graphicData uri="http://schemas.openxmlformats.org/drawingml/2006/table">
                <a:tbl>
                  <a:tblPr firstRow="1" bandRow="1">
                    <a:tableStyleId>{5940675A-B579-460E-94D1-54222C63F5DA}</a:tableStyleId>
                  </a:tblPr>
                  <a:tblGrid>
                    <a:gridCol w="1885000">
                      <a:extLst>
                        <a:ext uri="{9D8B030D-6E8A-4147-A177-3AD203B41FA5}">
                          <a16:colId xmlns:a16="http://schemas.microsoft.com/office/drawing/2014/main" val="3019810510"/>
                        </a:ext>
                      </a:extLst>
                    </a:gridCol>
                    <a:gridCol w="4230051">
                      <a:extLst>
                        <a:ext uri="{9D8B030D-6E8A-4147-A177-3AD203B41FA5}">
                          <a16:colId xmlns:a16="http://schemas.microsoft.com/office/drawing/2014/main" val="3673677379"/>
                        </a:ext>
                      </a:extLst>
                    </a:gridCol>
                    <a:gridCol w="4000499">
                      <a:extLst>
                        <a:ext uri="{9D8B030D-6E8A-4147-A177-3AD203B41FA5}">
                          <a16:colId xmlns:a16="http://schemas.microsoft.com/office/drawing/2014/main" val="3236232655"/>
                        </a:ext>
                      </a:extLst>
                    </a:gridCol>
                  </a:tblGrid>
                  <a:tr h="615192">
                    <a:tc>
                      <a:txBody>
                        <a:bodyPr/>
                        <a:lstStyle/>
                        <a:p>
                          <a:pPr algn="ctr"/>
                          <a:endParaRPr lang="en-BE" sz="2200" b="1"/>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t>WITHOUT </a:t>
                          </a:r>
                          <a:br>
                            <a:rPr lang="en-US" sz="2200" b="1" dirty="0"/>
                          </a:br>
                          <a:r>
                            <a:rPr lang="en-US" sz="2200" b="1" dirty="0"/>
                            <a:t>REPETITIONS</a:t>
                          </a:r>
                          <a:endParaRPr lang="en-BE" sz="2200" b="1" dirty="0"/>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tx1"/>
                              </a:solidFill>
                            </a:rPr>
                            <a:t>WITH </a:t>
                          </a:r>
                          <a:br>
                            <a:rPr lang="en-US" sz="2200" b="1" dirty="0">
                              <a:solidFill>
                                <a:schemeClr val="tx1"/>
                              </a:solidFill>
                            </a:rPr>
                          </a:br>
                          <a:r>
                            <a:rPr lang="en-US" sz="2200" b="1" dirty="0">
                              <a:solidFill>
                                <a:schemeClr val="tx1"/>
                              </a:solidFill>
                            </a:rPr>
                            <a:t>REPETITIONS</a:t>
                          </a:r>
                          <a:endParaRPr lang="en-BE" sz="2200" b="1" dirty="0">
                            <a:solidFill>
                              <a:schemeClr val="tx1"/>
                            </a:solidFill>
                          </a:endParaRPr>
                        </a:p>
                      </a:txBody>
                      <a:tcPr marL="109381" marR="109381" marT="54690" marB="54690" anchor="ctr"/>
                    </a:tc>
                    <a:extLst>
                      <a:ext uri="{0D108BD9-81ED-4DB2-BD59-A6C34878D82A}">
                        <a16:rowId xmlns:a16="http://schemas.microsoft.com/office/drawing/2014/main" val="3900679099"/>
                      </a:ext>
                    </a:extLst>
                  </a:tr>
                  <a:tr h="1240275">
                    <a:tc>
                      <a:txBody>
                        <a:bodyPr/>
                        <a:lstStyle/>
                        <a:p>
                          <a:pPr algn="ctr"/>
                          <a:r>
                            <a:rPr lang="en-US" sz="2200" b="1" dirty="0"/>
                            <a:t>ORDERED</a:t>
                          </a:r>
                          <a:endParaRPr lang="en-BE" sz="2200" b="1" dirty="0"/>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dirty="0">
                              <a:solidFill>
                                <a:srgbClr val="C00000"/>
                              </a:solidFill>
                            </a:rPr>
                            <a:t>PERMUTATIONS</a:t>
                          </a:r>
                          <a:r>
                            <a:rPr lang="en-US" sz="2400" b="0" i="1" baseline="0" dirty="0">
                              <a:solidFill>
                                <a:srgbClr val="C00000"/>
                              </a:solidFill>
                            </a:rPr>
                            <a:t> </a:t>
                          </a:r>
                          <a:br>
                            <a:rPr lang="en-US" sz="2400" b="0" dirty="0">
                              <a:solidFill>
                                <a:srgbClr val="C00000"/>
                              </a:solidFill>
                            </a:rPr>
                          </a:br>
                          <a:r>
                            <a:rPr lang="en-US" sz="2400" b="0" dirty="0"/>
                            <a:t>Seating </a:t>
                          </a:r>
                          <a14:m>
                            <m:oMath xmlns:m="http://schemas.openxmlformats.org/officeDocument/2006/math">
                              <m:r>
                                <a:rPr lang="en-US" sz="2400" b="0" i="1" dirty="0" smtClean="0">
                                  <a:latin typeface="Cambria Math" panose="02040503050406030204" pitchFamily="18" charset="0"/>
                                </a:rPr>
                                <m:t>𝑛</m:t>
                              </m:r>
                            </m:oMath>
                          </a14:m>
                          <a:r>
                            <a:rPr lang="en-US" sz="2400" b="0" dirty="0"/>
                            <a:t> people</a:t>
                          </a:r>
                          <a:r>
                            <a:rPr lang="en-US" sz="2400" b="0" baseline="0" dirty="0"/>
                            <a:t> </a:t>
                          </a:r>
                          <a:r>
                            <a:rPr lang="en-US" sz="2400" b="0" dirty="0"/>
                            <a:t>in a row</a:t>
                          </a:r>
                          <a:br>
                            <a:rPr lang="en-US" sz="2400" b="0" dirty="0"/>
                          </a:b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𝑛</m:t>
                                </m:r>
                                <m:r>
                                  <a:rPr lang="en-US" sz="2400" b="0" i="1" dirty="0" smtClean="0">
                                    <a:solidFill>
                                      <a:srgbClr val="C00000"/>
                                    </a:solidFill>
                                    <a:latin typeface="Cambria Math" panose="02040503050406030204" pitchFamily="18" charset="0"/>
                                  </a:rPr>
                                  <m:t>!</m:t>
                                </m:r>
                              </m:oMath>
                            </m:oMathPara>
                          </a14:m>
                          <a:endParaRPr lang="en-BE" sz="2400" b="0" dirty="0"/>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dirty="0">
                              <a:solidFill>
                                <a:srgbClr val="BD2121"/>
                              </a:solidFill>
                            </a:rPr>
                            <a:t>TUPLES</a:t>
                          </a:r>
                          <a:br>
                            <a:rPr lang="en-US" sz="2400" b="0" dirty="0">
                              <a:solidFill>
                                <a:schemeClr val="tx1"/>
                              </a:solidFill>
                            </a:rPr>
                          </a:br>
                          <a:r>
                            <a:rPr lang="en-US" sz="2400" b="0" dirty="0">
                              <a:solidFill>
                                <a:schemeClr val="tx1"/>
                              </a:solidFill>
                            </a:rPr>
                            <a:t>Counting different </a:t>
                          </a:r>
                          <a14:m>
                            <m:oMath xmlns:m="http://schemas.openxmlformats.org/officeDocument/2006/math">
                              <m:r>
                                <a:rPr lang="en-US" sz="2400" b="0" i="1" dirty="0" smtClean="0">
                                  <a:solidFill>
                                    <a:schemeClr val="tx1"/>
                                  </a:solidFill>
                                  <a:latin typeface="Cambria Math" panose="02040503050406030204" pitchFamily="18" charset="0"/>
                                </a:rPr>
                                <m:t>𝑛</m:t>
                              </m:r>
                            </m:oMath>
                          </a14:m>
                          <a:r>
                            <a:rPr lang="en-US" sz="2400" b="0" dirty="0">
                              <a:solidFill>
                                <a:schemeClr val="tx1"/>
                              </a:solidFill>
                            </a:rPr>
                            <a:t>-bit strings are there?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200" b="0" i="1" smtClean="0">
                                        <a:solidFill>
                                          <a:srgbClr val="BD2121"/>
                                        </a:solidFill>
                                        <a:latin typeface="Cambria Math" panose="02040503050406030204" pitchFamily="18" charset="0"/>
                                      </a:rPr>
                                    </m:ctrlPr>
                                  </m:sSupPr>
                                  <m:e>
                                    <m:r>
                                      <a:rPr lang="en-US" sz="2200" b="0" i="1" smtClean="0">
                                        <a:solidFill>
                                          <a:srgbClr val="BD2121"/>
                                        </a:solidFill>
                                        <a:latin typeface="Cambria Math" panose="02040503050406030204" pitchFamily="18" charset="0"/>
                                      </a:rPr>
                                      <m:t>𝑘</m:t>
                                    </m:r>
                                  </m:e>
                                  <m:sup>
                                    <m:r>
                                      <a:rPr lang="en-US" sz="2200" b="0" i="1" smtClean="0">
                                        <a:solidFill>
                                          <a:srgbClr val="BD2121"/>
                                        </a:solidFill>
                                        <a:latin typeface="Cambria Math" panose="02040503050406030204" pitchFamily="18" charset="0"/>
                                      </a:rPr>
                                      <m:t>𝑛</m:t>
                                    </m:r>
                                  </m:sup>
                                </m:sSup>
                              </m:oMath>
                            </m:oMathPara>
                          </a14:m>
                          <a:endParaRPr lang="en-BE" sz="2200" b="0" dirty="0">
                            <a:solidFill>
                              <a:schemeClr val="tx1"/>
                            </a:solidFill>
                          </a:endParaRPr>
                        </a:p>
                      </a:txBody>
                      <a:tcPr marL="109381" marR="109381" marT="54690" marB="54690" anchor="ctr"/>
                    </a:tc>
                    <a:extLst>
                      <a:ext uri="{0D108BD9-81ED-4DB2-BD59-A6C34878D82A}">
                        <a16:rowId xmlns:a16="http://schemas.microsoft.com/office/drawing/2014/main" val="2833595144"/>
                      </a:ext>
                    </a:extLst>
                  </a:tr>
                  <a:tr h="1821182">
                    <a:tc>
                      <a:txBody>
                        <a:bodyPr/>
                        <a:lstStyle/>
                        <a:p>
                          <a:pPr algn="ctr"/>
                          <a:r>
                            <a:rPr lang="en-US" sz="2200" b="1" dirty="0"/>
                            <a:t>NOT ORDERED</a:t>
                          </a:r>
                          <a:endParaRPr lang="en-BE" sz="2200" b="1" dirty="0"/>
                        </a:p>
                      </a:txBody>
                      <a:tcPr marL="109381" marR="109381" marT="54690" marB="54690" anchor="ctr"/>
                    </a:tc>
                    <a:tc>
                      <a:txBody>
                        <a:bodyPr/>
                        <a:lstStyle/>
                        <a:p>
                          <a:pPr algn="ctr"/>
                          <a:r>
                            <a:rPr lang="en-US" sz="2400" b="0" i="1" dirty="0">
                              <a:solidFill>
                                <a:srgbClr val="C00000"/>
                              </a:solidFill>
                            </a:rPr>
                            <a:t>COMBINATIONS</a:t>
                          </a:r>
                        </a:p>
                        <a:p>
                          <a:pPr algn="ctr"/>
                          <a:r>
                            <a:rPr lang="en-US" sz="2400" b="0" dirty="0"/>
                            <a:t>Choosing </a:t>
                          </a:r>
                          <a14:m>
                            <m:oMath xmlns:m="http://schemas.openxmlformats.org/officeDocument/2006/math">
                              <m:r>
                                <a:rPr lang="en-US" sz="2400" b="0" i="1" dirty="0" smtClean="0">
                                  <a:latin typeface="Cambria Math" panose="02040503050406030204" pitchFamily="18" charset="0"/>
                                </a:rPr>
                                <m:t>𝑘</m:t>
                              </m:r>
                            </m:oMath>
                          </a14:m>
                          <a:r>
                            <a:rPr lang="en-US" sz="2400" b="0" dirty="0"/>
                            <a:t> out of </a:t>
                          </a:r>
                          <a14:m>
                            <m:oMath xmlns:m="http://schemas.openxmlformats.org/officeDocument/2006/math">
                              <m:r>
                                <a:rPr lang="en-US" sz="2400" b="0" i="1" dirty="0" smtClean="0">
                                  <a:latin typeface="Cambria Math" panose="02040503050406030204" pitchFamily="18" charset="0"/>
                                </a:rPr>
                                <m:t>𝑛</m:t>
                              </m:r>
                            </m:oMath>
                          </a14:m>
                          <a:r>
                            <a:rPr lang="en-US" sz="2400" b="0" dirty="0"/>
                            <a:t> different candies in a</a:t>
                          </a:r>
                          <a:r>
                            <a:rPr lang="en-US" sz="2400" b="0" baseline="0" dirty="0"/>
                            <a:t> bag</a:t>
                          </a:r>
                          <a:br>
                            <a:rPr lang="en-US" sz="2400" b="0" dirty="0"/>
                          </a:br>
                          <a14:m>
                            <m:oMathPara xmlns:m="http://schemas.openxmlformats.org/officeDocument/2006/math">
                              <m:oMathParaPr>
                                <m:jc m:val="centerGroup"/>
                              </m:oMathParaPr>
                              <m:oMath xmlns:m="http://schemas.openxmlformats.org/officeDocument/2006/math">
                                <m:r>
                                  <a:rPr lang="en-US" sz="2400" b="0" i="1" smtClean="0">
                                    <a:solidFill>
                                      <a:srgbClr val="BD2121"/>
                                    </a:solidFill>
                                    <a:latin typeface="Cambria Math" panose="02040503050406030204" pitchFamily="18" charset="0"/>
                                  </a:rPr>
                                  <m:t>𝐶</m:t>
                                </m:r>
                                <m:d>
                                  <m:dPr>
                                    <m:ctrlPr>
                                      <a:rPr lang="en-US" sz="2400" b="0" i="1" smtClean="0">
                                        <a:solidFill>
                                          <a:srgbClr val="BD2121"/>
                                        </a:solidFill>
                                        <a:latin typeface="Cambria Math" panose="02040503050406030204" pitchFamily="18" charset="0"/>
                                      </a:rPr>
                                    </m:ctrlPr>
                                  </m:dPr>
                                  <m:e>
                                    <m:r>
                                      <a:rPr lang="en-US" sz="2400" b="0" i="1" smtClean="0">
                                        <a:solidFill>
                                          <a:srgbClr val="BD2121"/>
                                        </a:solidFill>
                                        <a:latin typeface="Cambria Math" panose="02040503050406030204" pitchFamily="18" charset="0"/>
                                      </a:rPr>
                                      <m:t>𝑛</m:t>
                                    </m:r>
                                    <m:r>
                                      <a:rPr lang="en-US" sz="2400" b="0" i="1" smtClean="0">
                                        <a:solidFill>
                                          <a:srgbClr val="BD2121"/>
                                        </a:solidFill>
                                        <a:latin typeface="Cambria Math" panose="02040503050406030204" pitchFamily="18" charset="0"/>
                                      </a:rPr>
                                      <m:t>,</m:t>
                                    </m:r>
                                    <m:r>
                                      <a:rPr lang="en-US" sz="2400" b="0" i="1" smtClean="0">
                                        <a:solidFill>
                                          <a:srgbClr val="BD2121"/>
                                        </a:solidFill>
                                        <a:latin typeface="Cambria Math" panose="02040503050406030204" pitchFamily="18" charset="0"/>
                                      </a:rPr>
                                      <m:t>𝑘</m:t>
                                    </m:r>
                                  </m:e>
                                </m:d>
                                <m:r>
                                  <a:rPr lang="en-US" sz="2400" b="0" i="1" smtClean="0">
                                    <a:solidFill>
                                      <a:srgbClr val="BD2121"/>
                                    </a:solidFill>
                                    <a:latin typeface="Cambria Math" panose="02040503050406030204" pitchFamily="18" charset="0"/>
                                  </a:rPr>
                                  <m:t>=</m:t>
                                </m:r>
                                <m:f>
                                  <m:fPr>
                                    <m:ctrlPr>
                                      <a:rPr lang="en-US" sz="2400" b="0" i="1" smtClean="0">
                                        <a:solidFill>
                                          <a:srgbClr val="BD2121"/>
                                        </a:solidFill>
                                        <a:latin typeface="Cambria Math" panose="02040503050406030204" pitchFamily="18" charset="0"/>
                                      </a:rPr>
                                    </m:ctrlPr>
                                  </m:fPr>
                                  <m:num>
                                    <m:r>
                                      <a:rPr lang="en-US" sz="2400" b="0" i="1" smtClean="0">
                                        <a:solidFill>
                                          <a:srgbClr val="BD2121"/>
                                        </a:solidFill>
                                        <a:latin typeface="Cambria Math" panose="02040503050406030204" pitchFamily="18" charset="0"/>
                                      </a:rPr>
                                      <m:t>𝑛</m:t>
                                    </m:r>
                                    <m:r>
                                      <a:rPr lang="en-US" sz="2400" b="0" i="1" smtClean="0">
                                        <a:solidFill>
                                          <a:srgbClr val="BD2121"/>
                                        </a:solidFill>
                                        <a:latin typeface="Cambria Math" panose="02040503050406030204" pitchFamily="18" charset="0"/>
                                      </a:rPr>
                                      <m:t>!</m:t>
                                    </m:r>
                                  </m:num>
                                  <m:den>
                                    <m:r>
                                      <a:rPr lang="en-US" sz="2400" b="0" i="1" smtClean="0">
                                        <a:solidFill>
                                          <a:srgbClr val="BD2121"/>
                                        </a:solidFill>
                                        <a:latin typeface="Cambria Math" panose="02040503050406030204" pitchFamily="18" charset="0"/>
                                      </a:rPr>
                                      <m:t>𝑘</m:t>
                                    </m:r>
                                    <m:r>
                                      <a:rPr lang="en-US" sz="2400" b="0" i="1" smtClean="0">
                                        <a:solidFill>
                                          <a:srgbClr val="BD2121"/>
                                        </a:solidFill>
                                        <a:latin typeface="Cambria Math" panose="02040503050406030204" pitchFamily="18" charset="0"/>
                                      </a:rPr>
                                      <m:t>!</m:t>
                                    </m:r>
                                    <m:d>
                                      <m:dPr>
                                        <m:ctrlPr>
                                          <a:rPr lang="en-US" sz="2400" b="0" i="1" smtClean="0">
                                            <a:solidFill>
                                              <a:srgbClr val="BD2121"/>
                                            </a:solidFill>
                                            <a:latin typeface="Cambria Math" panose="02040503050406030204" pitchFamily="18" charset="0"/>
                                          </a:rPr>
                                        </m:ctrlPr>
                                      </m:dPr>
                                      <m:e>
                                        <m:r>
                                          <a:rPr lang="en-US" sz="2400" b="0" i="1" smtClean="0">
                                            <a:solidFill>
                                              <a:srgbClr val="BD2121"/>
                                            </a:solidFill>
                                            <a:latin typeface="Cambria Math" panose="02040503050406030204" pitchFamily="18" charset="0"/>
                                          </a:rPr>
                                          <m:t>𝑛</m:t>
                                        </m:r>
                                        <m:r>
                                          <a:rPr lang="en-US" sz="2400" b="0" i="1" smtClean="0">
                                            <a:solidFill>
                                              <a:srgbClr val="BD2121"/>
                                            </a:solidFill>
                                            <a:latin typeface="Cambria Math" panose="02040503050406030204" pitchFamily="18" charset="0"/>
                                          </a:rPr>
                                          <m:t>−</m:t>
                                        </m:r>
                                        <m:r>
                                          <a:rPr lang="en-US" sz="2400" b="0" i="1" smtClean="0">
                                            <a:solidFill>
                                              <a:srgbClr val="BD2121"/>
                                            </a:solidFill>
                                            <a:latin typeface="Cambria Math" panose="02040503050406030204" pitchFamily="18" charset="0"/>
                                          </a:rPr>
                                          <m:t>𝑘</m:t>
                                        </m:r>
                                      </m:e>
                                    </m:d>
                                    <m:r>
                                      <a:rPr lang="en-US" sz="2400" b="0" i="1" smtClean="0">
                                        <a:solidFill>
                                          <a:srgbClr val="BD2121"/>
                                        </a:solidFill>
                                        <a:latin typeface="Cambria Math" panose="02040503050406030204" pitchFamily="18" charset="0"/>
                                      </a:rPr>
                                      <m:t>!</m:t>
                                    </m:r>
                                  </m:den>
                                </m:f>
                              </m:oMath>
                            </m:oMathPara>
                          </a14:m>
                          <a:endParaRPr lang="en-BE" sz="2400" b="0" dirty="0"/>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1" dirty="0">
                              <a:solidFill>
                                <a:srgbClr val="C00000"/>
                              </a:solidFill>
                            </a:rPr>
                            <a:t>COMBINATIONS </a:t>
                          </a:r>
                          <a:br>
                            <a:rPr lang="en-US" sz="2400" b="0" i="1" dirty="0">
                              <a:solidFill>
                                <a:srgbClr val="C00000"/>
                              </a:solidFill>
                            </a:rPr>
                          </a:br>
                          <a:r>
                            <a:rPr lang="en-US" sz="2400" b="0" i="1" dirty="0">
                              <a:solidFill>
                                <a:srgbClr val="C00000"/>
                              </a:solidFill>
                            </a:rPr>
                            <a:t>with repetitions</a:t>
                          </a:r>
                        </a:p>
                        <a:p>
                          <a:pPr algn="ctr"/>
                          <a:r>
                            <a:rPr lang="en-US" sz="2400" b="0" dirty="0">
                              <a:solidFill>
                                <a:schemeClr val="tx1"/>
                              </a:solidFill>
                            </a:rPr>
                            <a:t>Distributing </a:t>
                          </a:r>
                          <a14:m>
                            <m:oMath xmlns:m="http://schemas.openxmlformats.org/officeDocument/2006/math">
                              <m:r>
                                <a:rPr lang="en-US" sz="2400" b="0" i="1" dirty="0" smtClean="0">
                                  <a:solidFill>
                                    <a:schemeClr val="tx1"/>
                                  </a:solidFill>
                                  <a:latin typeface="Cambria Math" panose="02040503050406030204" pitchFamily="18" charset="0"/>
                                </a:rPr>
                                <m:t>𝑘</m:t>
                              </m:r>
                            </m:oMath>
                          </a14:m>
                          <a:r>
                            <a:rPr lang="en-US" sz="2400" b="0" dirty="0">
                              <a:solidFill>
                                <a:schemeClr val="tx1"/>
                              </a:solidFill>
                            </a:rPr>
                            <a:t> identical candies among</a:t>
                          </a:r>
                          <a:r>
                            <a:rPr lang="en-US" sz="2400" b="0" baseline="0" dirty="0">
                              <a:solidFill>
                                <a:schemeClr val="tx1"/>
                              </a:solidFill>
                            </a:rPr>
                            <a:t> </a:t>
                          </a:r>
                          <a14:m>
                            <m:oMath xmlns:m="http://schemas.openxmlformats.org/officeDocument/2006/math">
                              <m:r>
                                <a:rPr lang="en-US" sz="2400" b="0" i="1" baseline="0" dirty="0" smtClean="0">
                                  <a:solidFill>
                                    <a:schemeClr val="tx1"/>
                                  </a:solidFill>
                                  <a:latin typeface="Cambria Math" panose="02040503050406030204" pitchFamily="18" charset="0"/>
                                </a:rPr>
                                <m:t>𝑛</m:t>
                              </m:r>
                            </m:oMath>
                          </a14:m>
                          <a:r>
                            <a:rPr lang="en-US" sz="2400" b="0" baseline="0" dirty="0">
                              <a:solidFill>
                                <a:schemeClr val="tx1"/>
                              </a:solidFill>
                            </a:rPr>
                            <a:t> kids</a:t>
                          </a:r>
                        </a:p>
                        <a:p>
                          <a:pPr algn="ctr"/>
                          <a14:m>
                            <m:oMathPara xmlns:m="http://schemas.openxmlformats.org/officeDocument/2006/math">
                              <m:oMathParaPr>
                                <m:jc m:val="centerGroup"/>
                              </m:oMathParaPr>
                              <m:oMath xmlns:m="http://schemas.openxmlformats.org/officeDocument/2006/math">
                                <m:r>
                                  <a:rPr lang="en-US" sz="2400" b="0" i="1" smtClean="0">
                                    <a:solidFill>
                                      <a:srgbClr val="BD2121"/>
                                    </a:solidFill>
                                    <a:latin typeface="Cambria Math" panose="02040503050406030204" pitchFamily="18" charset="0"/>
                                  </a:rPr>
                                  <m:t>𝐶</m:t>
                                </m:r>
                                <m:d>
                                  <m:dPr>
                                    <m:ctrlPr>
                                      <a:rPr lang="en-US" sz="2400" b="0" i="1" smtClean="0">
                                        <a:solidFill>
                                          <a:srgbClr val="BD2121"/>
                                        </a:solidFill>
                                        <a:latin typeface="Cambria Math" panose="02040503050406030204" pitchFamily="18" charset="0"/>
                                      </a:rPr>
                                    </m:ctrlPr>
                                  </m:dPr>
                                  <m:e>
                                    <m:r>
                                      <a:rPr lang="en-US" sz="2400" b="0" i="1" smtClean="0">
                                        <a:solidFill>
                                          <a:srgbClr val="BD2121"/>
                                        </a:solidFill>
                                        <a:latin typeface="Cambria Math" panose="02040503050406030204" pitchFamily="18" charset="0"/>
                                      </a:rPr>
                                      <m:t>𝑘</m:t>
                                    </m:r>
                                    <m:r>
                                      <a:rPr lang="en-US" sz="2400" b="0" i="1" smtClean="0">
                                        <a:solidFill>
                                          <a:srgbClr val="BD2121"/>
                                        </a:solidFill>
                                        <a:latin typeface="Cambria Math" panose="02040503050406030204" pitchFamily="18" charset="0"/>
                                      </a:rPr>
                                      <m:t>+</m:t>
                                    </m:r>
                                    <m:r>
                                      <a:rPr lang="en-US" sz="2400" b="0" i="1" smtClean="0">
                                        <a:solidFill>
                                          <a:srgbClr val="BD2121"/>
                                        </a:solidFill>
                                        <a:latin typeface="Cambria Math" panose="02040503050406030204" pitchFamily="18" charset="0"/>
                                      </a:rPr>
                                      <m:t>𝑛</m:t>
                                    </m:r>
                                    <m:r>
                                      <a:rPr lang="en-US" sz="2400" b="0" i="1" smtClean="0">
                                        <a:solidFill>
                                          <a:srgbClr val="BD2121"/>
                                        </a:solidFill>
                                        <a:latin typeface="Cambria Math" panose="02040503050406030204" pitchFamily="18" charset="0"/>
                                      </a:rPr>
                                      <m:t>−1, </m:t>
                                    </m:r>
                                    <m:r>
                                      <a:rPr lang="en-US" sz="2400" b="0" i="1" smtClean="0">
                                        <a:solidFill>
                                          <a:srgbClr val="BD2121"/>
                                        </a:solidFill>
                                        <a:latin typeface="Cambria Math" panose="02040503050406030204" pitchFamily="18" charset="0"/>
                                      </a:rPr>
                                      <m:t>𝑛</m:t>
                                    </m:r>
                                    <m:r>
                                      <a:rPr lang="en-US" sz="2400" b="0" i="1" smtClean="0">
                                        <a:solidFill>
                                          <a:srgbClr val="BD2121"/>
                                        </a:solidFill>
                                        <a:latin typeface="Cambria Math" panose="02040503050406030204" pitchFamily="18" charset="0"/>
                                      </a:rPr>
                                      <m:t>−1</m:t>
                                    </m:r>
                                  </m:e>
                                </m:d>
                              </m:oMath>
                            </m:oMathPara>
                          </a14:m>
                          <a:endParaRPr lang="en-BE" sz="2400" b="0" dirty="0">
                            <a:solidFill>
                              <a:schemeClr val="tx1"/>
                            </a:solidFill>
                          </a:endParaRPr>
                        </a:p>
                      </a:txBody>
                      <a:tcPr marL="109381" marR="109381" marT="54690" marB="54690" anchor="ctr"/>
                    </a:tc>
                    <a:extLst>
                      <a:ext uri="{0D108BD9-81ED-4DB2-BD59-A6C34878D82A}">
                        <a16:rowId xmlns:a16="http://schemas.microsoft.com/office/drawing/2014/main" val="4228070539"/>
                      </a:ext>
                    </a:extLst>
                  </a:tr>
                </a:tbl>
              </a:graphicData>
            </a:graphic>
          </p:graphicFrame>
        </mc:Choice>
        <mc:Fallback xmlns="">
          <p:graphicFrame>
            <p:nvGraphicFramePr>
              <p:cNvPr id="8" name="Table 8">
                <a:extLst>
                  <a:ext uri="{FF2B5EF4-FFF2-40B4-BE49-F238E27FC236}">
                    <a16:creationId xmlns:a16="http://schemas.microsoft.com/office/drawing/2014/main" id="{209F97F3-73D7-4D34-AA64-288D41A2E3E2}"/>
                  </a:ext>
                </a:extLst>
              </p:cNvPr>
              <p:cNvGraphicFramePr>
                <a:graphicFrameLocks noGrp="1"/>
              </p:cNvGraphicFramePr>
              <p:nvPr/>
            </p:nvGraphicFramePr>
            <p:xfrm>
              <a:off x="1171574" y="2028826"/>
              <a:ext cx="10115550" cy="4265013"/>
            </p:xfrm>
            <a:graphic>
              <a:graphicData uri="http://schemas.openxmlformats.org/drawingml/2006/table">
                <a:tbl>
                  <a:tblPr firstRow="1" bandRow="1">
                    <a:tableStyleId>{5940675A-B579-460E-94D1-54222C63F5DA}</a:tableStyleId>
                  </a:tblPr>
                  <a:tblGrid>
                    <a:gridCol w="1885000">
                      <a:extLst>
                        <a:ext uri="{9D8B030D-6E8A-4147-A177-3AD203B41FA5}">
                          <a16:colId xmlns:a16="http://schemas.microsoft.com/office/drawing/2014/main" val="3019810510"/>
                        </a:ext>
                      </a:extLst>
                    </a:gridCol>
                    <a:gridCol w="4230051">
                      <a:extLst>
                        <a:ext uri="{9D8B030D-6E8A-4147-A177-3AD203B41FA5}">
                          <a16:colId xmlns:a16="http://schemas.microsoft.com/office/drawing/2014/main" val="3673677379"/>
                        </a:ext>
                      </a:extLst>
                    </a:gridCol>
                    <a:gridCol w="4000499">
                      <a:extLst>
                        <a:ext uri="{9D8B030D-6E8A-4147-A177-3AD203B41FA5}">
                          <a16:colId xmlns:a16="http://schemas.microsoft.com/office/drawing/2014/main" val="3236232655"/>
                        </a:ext>
                      </a:extLst>
                    </a:gridCol>
                  </a:tblGrid>
                  <a:tr h="779940">
                    <a:tc>
                      <a:txBody>
                        <a:bodyPr/>
                        <a:lstStyle/>
                        <a:p>
                          <a:pPr algn="ctr"/>
                          <a:endParaRPr lang="en-BE" sz="2200" b="1"/>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t>WITHOUT </a:t>
                          </a:r>
                          <a:br>
                            <a:rPr lang="en-US" sz="2200" b="1" dirty="0"/>
                          </a:br>
                          <a:r>
                            <a:rPr lang="en-US" sz="2200" b="1" dirty="0"/>
                            <a:t>REPETITIONS</a:t>
                          </a:r>
                          <a:endParaRPr lang="en-BE" sz="2200" b="1" dirty="0"/>
                        </a:p>
                      </a:txBody>
                      <a:tcPr marL="109381" marR="109381" marT="54690" marB="546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chemeClr val="tx1"/>
                              </a:solidFill>
                            </a:rPr>
                            <a:t>WITH </a:t>
                          </a:r>
                          <a:br>
                            <a:rPr lang="en-US" sz="2200" b="1" dirty="0">
                              <a:solidFill>
                                <a:schemeClr val="tx1"/>
                              </a:solidFill>
                            </a:rPr>
                          </a:br>
                          <a:r>
                            <a:rPr lang="en-US" sz="2200" b="1" dirty="0">
                              <a:solidFill>
                                <a:schemeClr val="tx1"/>
                              </a:solidFill>
                            </a:rPr>
                            <a:t>REPETITIONS</a:t>
                          </a:r>
                          <a:endParaRPr lang="en-BE" sz="2200" b="1" dirty="0">
                            <a:solidFill>
                              <a:schemeClr val="tx1"/>
                            </a:solidFill>
                          </a:endParaRPr>
                        </a:p>
                      </a:txBody>
                      <a:tcPr marL="109381" marR="109381" marT="54690" marB="54690" anchor="ctr"/>
                    </a:tc>
                    <a:extLst>
                      <a:ext uri="{0D108BD9-81ED-4DB2-BD59-A6C34878D82A}">
                        <a16:rowId xmlns:a16="http://schemas.microsoft.com/office/drawing/2014/main" val="3900679099"/>
                      </a:ext>
                    </a:extLst>
                  </a:tr>
                  <a:tr h="1541940">
                    <a:tc>
                      <a:txBody>
                        <a:bodyPr/>
                        <a:lstStyle/>
                        <a:p>
                          <a:pPr algn="ctr"/>
                          <a:r>
                            <a:rPr lang="en-US" sz="2200" b="1" dirty="0"/>
                            <a:t>ORDERED</a:t>
                          </a:r>
                          <a:endParaRPr lang="en-BE" sz="2200" b="1" dirty="0"/>
                        </a:p>
                      </a:txBody>
                      <a:tcPr marL="109381" marR="109381" marT="54690" marB="54690" anchor="ctr"/>
                    </a:tc>
                    <a:tc>
                      <a:txBody>
                        <a:bodyPr/>
                        <a:lstStyle/>
                        <a:p>
                          <a:endParaRPr lang="en-BE"/>
                        </a:p>
                      </a:txBody>
                      <a:tcPr marL="109381" marR="109381" marT="54690" marB="54690" anchor="ctr">
                        <a:blipFill>
                          <a:blip r:embed="rId3"/>
                          <a:stretch>
                            <a:fillRect l="-44604" t="-51969" r="-94676" b="-126378"/>
                          </a:stretch>
                        </a:blipFill>
                      </a:tcPr>
                    </a:tc>
                    <a:tc>
                      <a:txBody>
                        <a:bodyPr/>
                        <a:lstStyle/>
                        <a:p>
                          <a:endParaRPr lang="en-BE"/>
                        </a:p>
                      </a:txBody>
                      <a:tcPr marL="109381" marR="109381" marT="54690" marB="54690" anchor="ctr">
                        <a:blipFill>
                          <a:blip r:embed="rId3"/>
                          <a:stretch>
                            <a:fillRect l="-153201" t="-51969" r="-305" b="-126378"/>
                          </a:stretch>
                        </a:blipFill>
                      </a:tcPr>
                    </a:tc>
                    <a:extLst>
                      <a:ext uri="{0D108BD9-81ED-4DB2-BD59-A6C34878D82A}">
                        <a16:rowId xmlns:a16="http://schemas.microsoft.com/office/drawing/2014/main" val="2833595144"/>
                      </a:ext>
                    </a:extLst>
                  </a:tr>
                  <a:tr h="1943133">
                    <a:tc>
                      <a:txBody>
                        <a:bodyPr/>
                        <a:lstStyle/>
                        <a:p>
                          <a:pPr algn="ctr"/>
                          <a:r>
                            <a:rPr lang="en-US" sz="2200" b="1" dirty="0"/>
                            <a:t>NOT ORDERED</a:t>
                          </a:r>
                          <a:endParaRPr lang="en-BE" sz="2200" b="1" dirty="0"/>
                        </a:p>
                      </a:txBody>
                      <a:tcPr marL="109381" marR="109381" marT="54690" marB="54690" anchor="ctr"/>
                    </a:tc>
                    <a:tc>
                      <a:txBody>
                        <a:bodyPr/>
                        <a:lstStyle/>
                        <a:p>
                          <a:endParaRPr lang="en-BE"/>
                        </a:p>
                      </a:txBody>
                      <a:tcPr marL="109381" marR="109381" marT="54690" marB="54690" anchor="ctr">
                        <a:blipFill>
                          <a:blip r:embed="rId3"/>
                          <a:stretch>
                            <a:fillRect l="-44604" t="-121003" r="-94676" b="-627"/>
                          </a:stretch>
                        </a:blipFill>
                      </a:tcPr>
                    </a:tc>
                    <a:tc>
                      <a:txBody>
                        <a:bodyPr/>
                        <a:lstStyle/>
                        <a:p>
                          <a:endParaRPr lang="en-BE"/>
                        </a:p>
                      </a:txBody>
                      <a:tcPr marL="109381" marR="109381" marT="54690" marB="54690" anchor="ctr">
                        <a:blipFill>
                          <a:blip r:embed="rId3"/>
                          <a:stretch>
                            <a:fillRect l="-153201" t="-121003" r="-305" b="-627"/>
                          </a:stretch>
                        </a:blipFill>
                      </a:tcPr>
                    </a:tc>
                    <a:extLst>
                      <a:ext uri="{0D108BD9-81ED-4DB2-BD59-A6C34878D82A}">
                        <a16:rowId xmlns:a16="http://schemas.microsoft.com/office/drawing/2014/main" val="4228070539"/>
                      </a:ext>
                    </a:extLst>
                  </a:tr>
                </a:tbl>
              </a:graphicData>
            </a:graphic>
          </p:graphicFrame>
        </mc:Fallback>
      </mc:AlternateContent>
    </p:spTree>
    <p:extLst>
      <p:ext uri="{BB962C8B-B14F-4D97-AF65-F5344CB8AC3E}">
        <p14:creationId xmlns:p14="http://schemas.microsoft.com/office/powerpoint/2010/main" val="2107861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81F3DB-2BA0-4335-95C3-866C7DF1A188}"/>
              </a:ext>
            </a:extLst>
          </p:cNvPr>
          <p:cNvSpPr>
            <a:spLocks noGrp="1"/>
          </p:cNvSpPr>
          <p:nvPr>
            <p:ph type="title"/>
          </p:nvPr>
        </p:nvSpPr>
        <p:spPr/>
        <p:txBody>
          <a:bodyPr/>
          <a:lstStyle/>
          <a:p>
            <a:r>
              <a:rPr lang="en-US" dirty="0"/>
              <a:t>PIZZA</a:t>
            </a:r>
            <a:endParaRPr lang="en-BE"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59A3BE4E-1FB1-48C1-97CA-94B7756E34A9}"/>
                  </a:ext>
                </a:extLst>
              </p:cNvPr>
              <p:cNvSpPr>
                <a:spLocks noGrp="1"/>
              </p:cNvSpPr>
              <p:nvPr>
                <p:ph idx="1"/>
              </p:nvPr>
            </p:nvSpPr>
            <p:spPr>
              <a:xfrm>
                <a:off x="838200" y="1643063"/>
                <a:ext cx="10515600" cy="4533900"/>
              </a:xfrm>
            </p:spPr>
            <p:txBody>
              <a:bodyPr/>
              <a:lstStyle/>
              <a:p>
                <a:r>
                  <a:rPr lang="en-US" dirty="0"/>
                  <a:t>There are 5 types of pizza. You are planning to eat 10 slices in total. In how many ways can you do this? Order in which you eat the slices doesn't matter.</a:t>
                </a:r>
                <a:br>
                  <a:rPr lang="en-US" dirty="0"/>
                </a:br>
                <a:br>
                  <a:rPr lang="en-US" dirty="0"/>
                </a:br>
                <a:br>
                  <a:rPr lang="en-US" dirty="0"/>
                </a:br>
                <a:r>
                  <a:rPr lang="en-US" dirty="0"/>
                  <a:t>Alternative representation:</a:t>
                </a:r>
                <a:br>
                  <a:rPr lang="en-US" dirty="0"/>
                </a:br>
                <a:br>
                  <a:rPr lang="en-US" sz="140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dirty="0"/>
                  <a:t> number of slices of pizza of type </a:t>
                </a:r>
                <a14:m>
                  <m:oMath xmlns:m="http://schemas.openxmlformats.org/officeDocument/2006/math">
                    <m:r>
                      <a:rPr lang="en-US" i="1" dirty="0" smtClean="0">
                        <a:latin typeface="Cambria Math" panose="02040503050406030204" pitchFamily="18" charset="0"/>
                      </a:rPr>
                      <m:t>𝑖</m:t>
                    </m:r>
                  </m:oMath>
                </a14:m>
                <a:r>
                  <a:rPr lang="en-US" dirty="0"/>
                  <a:t>.</a:t>
                </a:r>
                <a:br>
                  <a:rPr lang="en-US" dirty="0"/>
                </a:br>
                <a:br>
                  <a:rPr lang="en-US" sz="1600" dirty="0"/>
                </a:br>
                <a:r>
                  <a:rPr lang="en-US" dirty="0"/>
                  <a:t>You are planning to eat 10 pieces, so</a:t>
                </a:r>
              </a:p>
              <a:p>
                <a:endParaRPr lang="en-US" sz="200"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=10</m:t>
                      </m:r>
                    </m:oMath>
                  </m:oMathPara>
                </a14:m>
                <a:endParaRPr lang="en-US" dirty="0"/>
              </a:p>
            </p:txBody>
          </p:sp>
        </mc:Choice>
        <mc:Fallback>
          <p:sp>
            <p:nvSpPr>
              <p:cNvPr id="7" name="Content Placeholder 6">
                <a:extLst>
                  <a:ext uri="{FF2B5EF4-FFF2-40B4-BE49-F238E27FC236}">
                    <a16:creationId xmlns:a16="http://schemas.microsoft.com/office/drawing/2014/main" id="{59A3BE4E-1FB1-48C1-97CA-94B7756E34A9}"/>
                  </a:ext>
                </a:extLst>
              </p:cNvPr>
              <p:cNvSpPr>
                <a:spLocks noGrp="1" noRot="1" noChangeAspect="1" noMove="1" noResize="1" noEditPoints="1" noAdjustHandles="1" noChangeArrowheads="1" noChangeShapeType="1" noTextEdit="1"/>
              </p:cNvSpPr>
              <p:nvPr>
                <p:ph idx="1"/>
              </p:nvPr>
            </p:nvSpPr>
            <p:spPr>
              <a:xfrm>
                <a:off x="838200" y="1643063"/>
                <a:ext cx="10515600" cy="4533900"/>
              </a:xfrm>
              <a:blipFill>
                <a:blip r:embed="rId2"/>
                <a:stretch>
                  <a:fillRect l="-1043" t="-2423" r="-69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77711155-DCA3-4CA1-B64D-E139FAFF099B}"/>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A75E7C99-FE26-472A-9409-074B57584756}"/>
              </a:ext>
            </a:extLst>
          </p:cNvPr>
          <p:cNvSpPr>
            <a:spLocks noGrp="1"/>
          </p:cNvSpPr>
          <p:nvPr>
            <p:ph type="sldNum" sz="quarter" idx="12"/>
          </p:nvPr>
        </p:nvSpPr>
        <p:spPr/>
        <p:txBody>
          <a:bodyPr/>
          <a:lstStyle/>
          <a:p>
            <a:fld id="{08CF7B41-8972-4B54-B2ED-1FFF63F18177}" type="slidenum">
              <a:rPr lang="en-BE" smtClean="0"/>
              <a:t>60</a:t>
            </a:fld>
            <a:endParaRPr lang="en-BE"/>
          </a:p>
        </p:txBody>
      </p:sp>
      <p:grpSp>
        <p:nvGrpSpPr>
          <p:cNvPr id="8" name="Group 7">
            <a:extLst>
              <a:ext uri="{FF2B5EF4-FFF2-40B4-BE49-F238E27FC236}">
                <a16:creationId xmlns:a16="http://schemas.microsoft.com/office/drawing/2014/main" id="{6DF46C8A-B92B-48C2-BA13-CC9A7DD90BD8}"/>
              </a:ext>
            </a:extLst>
          </p:cNvPr>
          <p:cNvGrpSpPr/>
          <p:nvPr/>
        </p:nvGrpSpPr>
        <p:grpSpPr>
          <a:xfrm>
            <a:off x="4133850" y="2862263"/>
            <a:ext cx="4131476" cy="566737"/>
            <a:chOff x="4479124" y="4483895"/>
            <a:chExt cx="4131476" cy="566737"/>
          </a:xfrm>
        </p:grpSpPr>
        <p:grpSp>
          <p:nvGrpSpPr>
            <p:cNvPr id="9" name="Group 8">
              <a:extLst>
                <a:ext uri="{FF2B5EF4-FFF2-40B4-BE49-F238E27FC236}">
                  <a16:creationId xmlns:a16="http://schemas.microsoft.com/office/drawing/2014/main" id="{41210403-2D7D-4944-96F8-EA01416A53B0}"/>
                </a:ext>
              </a:extLst>
            </p:cNvPr>
            <p:cNvGrpSpPr/>
            <p:nvPr/>
          </p:nvGrpSpPr>
          <p:grpSpPr>
            <a:xfrm>
              <a:off x="4479124" y="4483895"/>
              <a:ext cx="4131476" cy="566737"/>
              <a:chOff x="1269204" y="3276602"/>
              <a:chExt cx="4131476" cy="566737"/>
            </a:xfrm>
          </p:grpSpPr>
          <p:sp>
            <p:nvSpPr>
              <p:cNvPr id="11" name="Oval 10">
                <a:extLst>
                  <a:ext uri="{FF2B5EF4-FFF2-40B4-BE49-F238E27FC236}">
                    <a16:creationId xmlns:a16="http://schemas.microsoft.com/office/drawing/2014/main" id="{8792C190-55B9-4FE2-8699-B9B573364DD9}"/>
                  </a:ext>
                </a:extLst>
              </p:cNvPr>
              <p:cNvSpPr/>
              <p:nvPr/>
            </p:nvSpPr>
            <p:spPr>
              <a:xfrm>
                <a:off x="1269204"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031020A0-B71A-466B-B7FB-7ACED688E392}"/>
                  </a:ext>
                </a:extLst>
              </p:cNvPr>
              <p:cNvSpPr/>
              <p:nvPr/>
            </p:nvSpPr>
            <p:spPr>
              <a:xfrm>
                <a:off x="1700211"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0595B371-46BE-4678-A25A-A98D92D70D6D}"/>
                  </a:ext>
                </a:extLst>
              </p:cNvPr>
              <p:cNvSpPr/>
              <p:nvPr/>
            </p:nvSpPr>
            <p:spPr>
              <a:xfrm>
                <a:off x="2131218"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A1EA10AA-B2EE-4D4C-8DEE-A2313D4B1F5E}"/>
                  </a:ext>
                </a:extLst>
              </p:cNvPr>
              <p:cNvSpPr/>
              <p:nvPr/>
            </p:nvSpPr>
            <p:spPr>
              <a:xfrm>
                <a:off x="2562225"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F41C7E2-FD53-4FC6-8D1B-7C3B7BC25FDC}"/>
                  </a:ext>
                </a:extLst>
              </p:cNvPr>
              <p:cNvSpPr/>
              <p:nvPr/>
            </p:nvSpPr>
            <p:spPr>
              <a:xfrm>
                <a:off x="2993232"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1B481C6A-4EB1-490E-9B12-9E19803379CB}"/>
                  </a:ext>
                </a:extLst>
              </p:cNvPr>
              <p:cNvSpPr/>
              <p:nvPr/>
            </p:nvSpPr>
            <p:spPr>
              <a:xfrm>
                <a:off x="3424239"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23F6BA82-ADF3-4378-9C38-63B770EBE018}"/>
                  </a:ext>
                </a:extLst>
              </p:cNvPr>
              <p:cNvSpPr/>
              <p:nvPr/>
            </p:nvSpPr>
            <p:spPr>
              <a:xfrm>
                <a:off x="3855246"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E2C541B0-8FD6-4284-9220-7732EC67AB8B}"/>
                  </a:ext>
                </a:extLst>
              </p:cNvPr>
              <p:cNvSpPr/>
              <p:nvPr/>
            </p:nvSpPr>
            <p:spPr>
              <a:xfrm>
                <a:off x="4286253"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9BDD651D-A994-425A-BA53-05837FE34500}"/>
                  </a:ext>
                </a:extLst>
              </p:cNvPr>
              <p:cNvSpPr/>
              <p:nvPr/>
            </p:nvSpPr>
            <p:spPr>
              <a:xfrm>
                <a:off x="4717260" y="3429000"/>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9F2BBC81-0E7C-4684-926C-F283253F606F}"/>
                  </a:ext>
                </a:extLst>
              </p:cNvPr>
              <p:cNvSpPr/>
              <p:nvPr/>
            </p:nvSpPr>
            <p:spPr>
              <a:xfrm>
                <a:off x="5148267" y="3429001"/>
                <a:ext cx="252413" cy="252413"/>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Connector 20">
                <a:extLst>
                  <a:ext uri="{FF2B5EF4-FFF2-40B4-BE49-F238E27FC236}">
                    <a16:creationId xmlns:a16="http://schemas.microsoft.com/office/drawing/2014/main" id="{C5431A00-C10C-40A3-8ADF-2750AEED2F20}"/>
                  </a:ext>
                </a:extLst>
              </p:cNvPr>
              <p:cNvCxnSpPr/>
              <p:nvPr/>
            </p:nvCxnSpPr>
            <p:spPr>
              <a:xfrm>
                <a:off x="2047875" y="3281363"/>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E7AC368-1CA9-4779-908B-6F68307F692A}"/>
                  </a:ext>
                </a:extLst>
              </p:cNvPr>
              <p:cNvCxnSpPr/>
              <p:nvPr/>
            </p:nvCxnSpPr>
            <p:spPr>
              <a:xfrm>
                <a:off x="3781425" y="3290889"/>
                <a:ext cx="0" cy="55245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DCEFD57-A9AB-4935-AEE0-54BF1FEC5E74}"/>
                  </a:ext>
                </a:extLst>
              </p:cNvPr>
              <p:cNvCxnSpPr/>
              <p:nvPr/>
            </p:nvCxnSpPr>
            <p:spPr>
              <a:xfrm>
                <a:off x="1600200" y="3276602"/>
                <a:ext cx="0" cy="55245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0" name="Straight Connector 9">
              <a:extLst>
                <a:ext uri="{FF2B5EF4-FFF2-40B4-BE49-F238E27FC236}">
                  <a16:creationId xmlns:a16="http://schemas.microsoft.com/office/drawing/2014/main" id="{177FBC3F-0F64-4C67-B5B9-D80ED6EB3B47}"/>
                </a:ext>
              </a:extLst>
            </p:cNvPr>
            <p:cNvCxnSpPr/>
            <p:nvPr/>
          </p:nvCxnSpPr>
          <p:spPr>
            <a:xfrm>
              <a:off x="7425921" y="4498182"/>
              <a:ext cx="0" cy="552450"/>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60131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643062"/>
                <a:ext cx="10515600" cy="4713287"/>
              </a:xfrm>
            </p:spPr>
            <p:txBody>
              <a:bodyPr/>
              <a:lstStyle/>
              <a:p>
                <a:r>
                  <a:rPr lang="en-US" dirty="0"/>
                  <a:t>In how many ways can 6 pirates split 50 gold pieces?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=50,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buNone/>
                </a:pPr>
                <a:endParaRPr lang="en-US" dirty="0"/>
              </a:p>
              <a:p>
                <a:pPr marL="0" indent="0" algn="ctr">
                  <a:buNone/>
                </a:pPr>
                <a:r>
                  <a:rPr lang="en-US" dirty="0">
                    <a:solidFill>
                      <a:schemeClr val="bg1"/>
                    </a:solidFill>
                  </a:rPr>
                  <a:t>50 gold pieces = 50 “balls”, 	 6 pirates = 6 “</a:t>
                </a:r>
                <a:r>
                  <a:rPr lang="en-US" dirty="0" err="1">
                    <a:solidFill>
                      <a:schemeClr val="bg1"/>
                    </a:solidFill>
                  </a:rPr>
                  <a:t>colours</a:t>
                </a:r>
                <a:r>
                  <a:rPr lang="en-US" dirty="0">
                    <a:solidFill>
                      <a:schemeClr val="bg1"/>
                    </a:solidFill>
                  </a:rPr>
                  <a:t>”, “categories”</a:t>
                </a:r>
              </a:p>
              <a:p>
                <a:pPr marL="0" indent="0" algn="ctr">
                  <a:buNone/>
                </a:pPr>
                <a:endParaRPr lang="en-US" dirty="0">
                  <a:solidFill>
                    <a:schemeClr val="bg1"/>
                  </a:solidFill>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50+6−1,6−1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55,5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num>
                      <m:den>
                        <m:r>
                          <a:rPr lang="en-US" b="0" i="1" smtClean="0">
                            <a:solidFill>
                              <a:schemeClr val="bg1"/>
                            </a:solidFill>
                            <a:latin typeface="Cambria Math" panose="02040503050406030204" pitchFamily="18" charset="0"/>
                          </a:rPr>
                          <m:t>5!50!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r>
                          <a:rPr lang="en-US" b="0" i="1" smtClean="0">
                            <a:solidFill>
                              <a:schemeClr val="bg1"/>
                            </a:solidFill>
                            <a:latin typeface="Cambria Math" panose="02040503050406030204" pitchFamily="18" charset="0"/>
                          </a:rPr>
                          <m:t>⋅54⋅53⋅52⋅51</m:t>
                        </m:r>
                      </m:num>
                      <m:den>
                        <m:r>
                          <a:rPr lang="en-US" b="0" i="1" smtClean="0">
                            <a:solidFill>
                              <a:schemeClr val="bg1"/>
                            </a:solidFill>
                            <a:latin typeface="Cambria Math" panose="02040503050406030204" pitchFamily="18" charset="0"/>
                          </a:rPr>
                          <m:t>5⋅4⋅3⋅2</m:t>
                        </m:r>
                      </m:den>
                    </m:f>
                  </m:oMath>
                </a14:m>
                <a:r>
                  <a:rPr lang="en-US" dirty="0">
                    <a:solidFill>
                      <a:schemeClr val="bg1"/>
                    </a:solidFill>
                  </a:rPr>
                  <a:t> </a:t>
                </a:r>
                <a:br>
                  <a:rPr lang="en-US" dirty="0">
                    <a:solidFill>
                      <a:schemeClr val="bg1"/>
                    </a:solidFill>
                  </a:rPr>
                </a:br>
                <a:br>
                  <a:rPr lang="en-US" sz="1400" dirty="0">
                    <a:solidFill>
                      <a:schemeClr val="bg1"/>
                    </a:solidFill>
                  </a:rPr>
                </a:br>
                <a:r>
                  <a:rPr lang="en-US" dirty="0">
                    <a:solidFill>
                      <a:schemeClr val="bg1"/>
                    </a:solidFill>
                  </a:rPr>
                  <a:t>ways of distributing the gold without constraints</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61</a:t>
            </a:fld>
            <a:endParaRPr lang="en-BE"/>
          </a:p>
        </p:txBody>
      </p:sp>
    </p:spTree>
    <p:extLst>
      <p:ext uri="{BB962C8B-B14F-4D97-AF65-F5344CB8AC3E}">
        <p14:creationId xmlns:p14="http://schemas.microsoft.com/office/powerpoint/2010/main" val="1767483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643062"/>
                <a:ext cx="10515600" cy="4713287"/>
              </a:xfrm>
            </p:spPr>
            <p:txBody>
              <a:bodyPr/>
              <a:lstStyle/>
              <a:p>
                <a:r>
                  <a:rPr lang="en-US" dirty="0"/>
                  <a:t>In how many ways can 6 pirates split 50 gold pieces?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=50,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buNone/>
                </a:pPr>
                <a:endParaRPr lang="en-US" dirty="0"/>
              </a:p>
              <a:p>
                <a:pPr marL="0" indent="0" algn="ctr">
                  <a:buNone/>
                </a:pPr>
                <a:r>
                  <a:rPr lang="en-US" dirty="0">
                    <a:solidFill>
                      <a:schemeClr val="bg1"/>
                    </a:solidFill>
                  </a:rPr>
                  <a:t>50 gold pieces = 50 “balls”, 	 6 pirates = 6 “</a:t>
                </a:r>
                <a:r>
                  <a:rPr lang="en-US" dirty="0" err="1">
                    <a:solidFill>
                      <a:schemeClr val="bg1"/>
                    </a:solidFill>
                  </a:rPr>
                  <a:t>colours</a:t>
                </a:r>
                <a:r>
                  <a:rPr lang="en-US" dirty="0">
                    <a:solidFill>
                      <a:schemeClr val="bg1"/>
                    </a:solidFill>
                  </a:rPr>
                  <a:t>”, “categories”</a:t>
                </a:r>
              </a:p>
              <a:p>
                <a:pPr marL="0" indent="0" algn="ctr">
                  <a:buNone/>
                </a:pPr>
                <a:endParaRPr lang="en-US" dirty="0">
                  <a:solidFill>
                    <a:schemeClr val="bg1"/>
                  </a:solidFill>
                </a:endParaRPr>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50+6−1,6−1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55,5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num>
                      <m:den>
                        <m:r>
                          <a:rPr lang="en-US" b="0" i="1" smtClean="0">
                            <a:solidFill>
                              <a:schemeClr val="bg1"/>
                            </a:solidFill>
                            <a:latin typeface="Cambria Math" panose="02040503050406030204" pitchFamily="18" charset="0"/>
                          </a:rPr>
                          <m:t>5!50!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r>
                          <a:rPr lang="en-US" b="0" i="1" smtClean="0">
                            <a:solidFill>
                              <a:schemeClr val="bg1"/>
                            </a:solidFill>
                            <a:latin typeface="Cambria Math" panose="02040503050406030204" pitchFamily="18" charset="0"/>
                          </a:rPr>
                          <m:t>⋅54⋅53⋅52⋅51</m:t>
                        </m:r>
                      </m:num>
                      <m:den>
                        <m:r>
                          <a:rPr lang="en-US" b="0" i="1" smtClean="0">
                            <a:solidFill>
                              <a:schemeClr val="bg1"/>
                            </a:solidFill>
                            <a:latin typeface="Cambria Math" panose="02040503050406030204" pitchFamily="18" charset="0"/>
                          </a:rPr>
                          <m:t>5⋅4⋅3⋅2</m:t>
                        </m:r>
                      </m:den>
                    </m:f>
                  </m:oMath>
                </a14:m>
                <a:r>
                  <a:rPr lang="en-US" dirty="0">
                    <a:solidFill>
                      <a:schemeClr val="bg1"/>
                    </a:solidFill>
                  </a:rPr>
                  <a:t> </a:t>
                </a:r>
                <a:br>
                  <a:rPr lang="en-US" dirty="0">
                    <a:solidFill>
                      <a:schemeClr val="bg1"/>
                    </a:solidFill>
                  </a:rPr>
                </a:br>
                <a:br>
                  <a:rPr lang="en-US" sz="1400" dirty="0">
                    <a:solidFill>
                      <a:schemeClr val="bg1"/>
                    </a:solidFill>
                  </a:rPr>
                </a:br>
                <a:r>
                  <a:rPr lang="en-US" dirty="0">
                    <a:solidFill>
                      <a:schemeClr val="bg1"/>
                    </a:solidFill>
                  </a:rPr>
                  <a:t>ways of distributing the gold without constraints</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62</a:t>
            </a:fld>
            <a:endParaRPr lang="en-BE"/>
          </a:p>
        </p:txBody>
      </p:sp>
    </p:spTree>
    <p:extLst>
      <p:ext uri="{BB962C8B-B14F-4D97-AF65-F5344CB8AC3E}">
        <p14:creationId xmlns:p14="http://schemas.microsoft.com/office/powerpoint/2010/main" val="4235334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643062"/>
                <a:ext cx="10515600" cy="4713287"/>
              </a:xfrm>
            </p:spPr>
            <p:txBody>
              <a:bodyPr/>
              <a:lstStyle/>
              <a:p>
                <a:r>
                  <a:rPr lang="en-US" dirty="0"/>
                  <a:t>In how many ways can 6 pirates split 50 gold pieces?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=50,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buNone/>
                </a:pPr>
                <a:endParaRPr lang="en-US" dirty="0"/>
              </a:p>
              <a:p>
                <a:pPr marL="0" indent="0" algn="ctr">
                  <a:buNone/>
                </a:pPr>
                <a:r>
                  <a:rPr lang="en-US" dirty="0"/>
                  <a:t>50 gold pieces = 50 “balls”, 	 6 pirates = 6 “</a:t>
                </a:r>
                <a:r>
                  <a:rPr lang="en-US" dirty="0" err="1"/>
                  <a:t>colours</a:t>
                </a:r>
                <a:r>
                  <a:rPr lang="en-US" dirty="0"/>
                  <a:t>”, “categories”</a:t>
                </a:r>
              </a:p>
              <a:p>
                <a:pPr marL="0" indent="0" algn="ctr">
                  <a:buNone/>
                </a:pPr>
                <a:endParaRPr lang="en-US"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50+6−1,6−1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55,5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num>
                      <m:den>
                        <m:r>
                          <a:rPr lang="en-US" b="0" i="1" smtClean="0">
                            <a:solidFill>
                              <a:schemeClr val="bg1"/>
                            </a:solidFill>
                            <a:latin typeface="Cambria Math" panose="02040503050406030204" pitchFamily="18" charset="0"/>
                          </a:rPr>
                          <m:t>5!50!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r>
                          <a:rPr lang="en-US" b="0" i="1" smtClean="0">
                            <a:solidFill>
                              <a:schemeClr val="bg1"/>
                            </a:solidFill>
                            <a:latin typeface="Cambria Math" panose="02040503050406030204" pitchFamily="18" charset="0"/>
                          </a:rPr>
                          <m:t>⋅54⋅53⋅52⋅51</m:t>
                        </m:r>
                      </m:num>
                      <m:den>
                        <m:r>
                          <a:rPr lang="en-US" b="0" i="1" smtClean="0">
                            <a:solidFill>
                              <a:schemeClr val="bg1"/>
                            </a:solidFill>
                            <a:latin typeface="Cambria Math" panose="02040503050406030204" pitchFamily="18" charset="0"/>
                          </a:rPr>
                          <m:t>5⋅4⋅3⋅2</m:t>
                        </m:r>
                      </m:den>
                    </m:f>
                  </m:oMath>
                </a14:m>
                <a:r>
                  <a:rPr lang="en-US" dirty="0">
                    <a:solidFill>
                      <a:schemeClr val="bg1"/>
                    </a:solidFill>
                  </a:rPr>
                  <a:t> </a:t>
                </a:r>
                <a:br>
                  <a:rPr lang="en-US" dirty="0">
                    <a:solidFill>
                      <a:schemeClr val="bg1"/>
                    </a:solidFill>
                  </a:rPr>
                </a:br>
                <a:br>
                  <a:rPr lang="en-US" sz="1400" dirty="0">
                    <a:solidFill>
                      <a:schemeClr val="bg1"/>
                    </a:solidFill>
                  </a:rPr>
                </a:br>
                <a:r>
                  <a:rPr lang="en-US" dirty="0">
                    <a:solidFill>
                      <a:schemeClr val="bg1"/>
                    </a:solidFill>
                  </a:rPr>
                  <a:t>ways of distributing the gold without constraints</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63</a:t>
            </a:fld>
            <a:endParaRPr lang="en-BE"/>
          </a:p>
        </p:txBody>
      </p:sp>
    </p:spTree>
    <p:extLst>
      <p:ext uri="{BB962C8B-B14F-4D97-AF65-F5344CB8AC3E}">
        <p14:creationId xmlns:p14="http://schemas.microsoft.com/office/powerpoint/2010/main" val="3966060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643062"/>
                <a:ext cx="10515600" cy="4713287"/>
              </a:xfrm>
            </p:spPr>
            <p:txBody>
              <a:bodyPr/>
              <a:lstStyle/>
              <a:p>
                <a:r>
                  <a:rPr lang="en-US" dirty="0"/>
                  <a:t>In how many ways can 6 pirates split 50 gold pieces?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=50,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buNone/>
                </a:pPr>
                <a:endParaRPr lang="en-US" dirty="0"/>
              </a:p>
              <a:p>
                <a:pPr marL="0" indent="0" algn="ctr">
                  <a:buNone/>
                </a:pPr>
                <a:r>
                  <a:rPr lang="en-US" dirty="0"/>
                  <a:t>50 gold pieces = 50 “balls”, 	 6 pirates = 6 “</a:t>
                </a:r>
                <a:r>
                  <a:rPr lang="en-US" dirty="0" err="1"/>
                  <a:t>colours</a:t>
                </a:r>
                <a:r>
                  <a:rPr lang="en-US" dirty="0"/>
                  <a:t>”, “categories”</a:t>
                </a:r>
              </a:p>
              <a:p>
                <a:pPr marL="0" indent="0" algn="ctr">
                  <a:buNone/>
                </a:pPr>
                <a:endParaRPr lang="en-US"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50+6−1,6−1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55,5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num>
                      <m:den>
                        <m:r>
                          <a:rPr lang="en-US" b="0" i="1" smtClean="0">
                            <a:solidFill>
                              <a:schemeClr val="bg1"/>
                            </a:solidFill>
                            <a:latin typeface="Cambria Math" panose="02040503050406030204" pitchFamily="18" charset="0"/>
                          </a:rPr>
                          <m:t>5!50!</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55</m:t>
                        </m:r>
                        <m:r>
                          <a:rPr lang="en-US" b="0" i="1" smtClean="0">
                            <a:solidFill>
                              <a:schemeClr val="bg1"/>
                            </a:solidFill>
                            <a:latin typeface="Cambria Math" panose="02040503050406030204" pitchFamily="18" charset="0"/>
                          </a:rPr>
                          <m:t>⋅54⋅53⋅52⋅51</m:t>
                        </m:r>
                      </m:num>
                      <m:den>
                        <m:r>
                          <a:rPr lang="en-US" b="0" i="1" smtClean="0">
                            <a:solidFill>
                              <a:schemeClr val="bg1"/>
                            </a:solidFill>
                            <a:latin typeface="Cambria Math" panose="02040503050406030204" pitchFamily="18" charset="0"/>
                          </a:rPr>
                          <m:t>5⋅4⋅3⋅2</m:t>
                        </m:r>
                      </m:den>
                    </m:f>
                  </m:oMath>
                </a14:m>
                <a:r>
                  <a:rPr lang="en-US" dirty="0">
                    <a:solidFill>
                      <a:schemeClr val="bg1"/>
                    </a:solidFill>
                  </a:rPr>
                  <a:t> </a:t>
                </a:r>
                <a:br>
                  <a:rPr lang="en-US" dirty="0">
                    <a:solidFill>
                      <a:schemeClr val="bg1"/>
                    </a:solidFill>
                  </a:rPr>
                </a:br>
                <a:br>
                  <a:rPr lang="en-US" sz="1400" dirty="0">
                    <a:solidFill>
                      <a:schemeClr val="bg1"/>
                    </a:solidFill>
                  </a:rPr>
                </a:br>
                <a:r>
                  <a:rPr lang="en-US" dirty="0">
                    <a:solidFill>
                      <a:schemeClr val="bg1"/>
                    </a:solidFill>
                  </a:rPr>
                  <a:t>ways of distributing the gold without constraints</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64</a:t>
            </a:fld>
            <a:endParaRPr lang="en-BE"/>
          </a:p>
        </p:txBody>
      </p:sp>
    </p:spTree>
    <p:extLst>
      <p:ext uri="{BB962C8B-B14F-4D97-AF65-F5344CB8AC3E}">
        <p14:creationId xmlns:p14="http://schemas.microsoft.com/office/powerpoint/2010/main" val="2333684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643062"/>
                <a:ext cx="10515600" cy="4713287"/>
              </a:xfrm>
            </p:spPr>
            <p:txBody>
              <a:bodyPr/>
              <a:lstStyle/>
              <a:p>
                <a:r>
                  <a:rPr lang="en-US" dirty="0"/>
                  <a:t>In how many ways can 6 pirates split 50 gold pieces?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=50,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buNone/>
                </a:pPr>
                <a:endParaRPr lang="en-US" dirty="0"/>
              </a:p>
              <a:p>
                <a:pPr marL="0" indent="0" algn="ctr">
                  <a:buNone/>
                </a:pPr>
                <a:r>
                  <a:rPr lang="en-US" dirty="0"/>
                  <a:t>50 gold pieces = 50 “balls”, 	 6 pirates = 6 “</a:t>
                </a:r>
                <a:r>
                  <a:rPr lang="en-US" dirty="0" err="1"/>
                  <a:t>colours</a:t>
                </a:r>
                <a:r>
                  <a:rPr lang="en-US" dirty="0"/>
                  <a:t>”, “categories”</a:t>
                </a:r>
              </a:p>
              <a:p>
                <a:pPr marL="0" indent="0" algn="ctr">
                  <a:buNone/>
                </a:pPr>
                <a:endParaRPr lang="en-US"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50+6−1,6−1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55,5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55!</m:t>
                        </m:r>
                      </m:num>
                      <m:den>
                        <m:r>
                          <a:rPr lang="en-US" b="0" i="1" smtClean="0">
                            <a:latin typeface="Cambria Math" panose="02040503050406030204" pitchFamily="18" charset="0"/>
                          </a:rPr>
                          <m:t>5!50!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55</m:t>
                        </m:r>
                        <m:r>
                          <a:rPr lang="en-US" b="0" i="1" smtClean="0">
                            <a:latin typeface="Cambria Math" panose="02040503050406030204" pitchFamily="18" charset="0"/>
                          </a:rPr>
                          <m:t>⋅54⋅53⋅52⋅51</m:t>
                        </m:r>
                      </m:num>
                      <m:den>
                        <m:r>
                          <a:rPr lang="en-US" b="0" i="1" smtClean="0">
                            <a:latin typeface="Cambria Math" panose="02040503050406030204" pitchFamily="18" charset="0"/>
                          </a:rPr>
                          <m:t>5⋅4⋅3⋅2</m:t>
                        </m:r>
                      </m:den>
                    </m:f>
                  </m:oMath>
                </a14:m>
                <a:r>
                  <a:rPr lang="en-US" dirty="0"/>
                  <a:t> </a:t>
                </a:r>
                <a:br>
                  <a:rPr lang="en-US" dirty="0"/>
                </a:br>
                <a:br>
                  <a:rPr lang="en-US" sz="1400" dirty="0"/>
                </a:br>
                <a:r>
                  <a:rPr lang="en-US" dirty="0"/>
                  <a:t>ways of distributing the gold without constraints</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643062"/>
                <a:ext cx="10515600" cy="4713287"/>
              </a:xfrm>
              <a:blipFill>
                <a:blip r:embed="rId2"/>
                <a:stretch>
                  <a:fillRect l="-1043" t="-232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65</a:t>
            </a:fld>
            <a:endParaRPr lang="en-BE"/>
          </a:p>
        </p:txBody>
      </p:sp>
    </p:spTree>
    <p:extLst>
      <p:ext uri="{BB962C8B-B14F-4D97-AF65-F5344CB8AC3E}">
        <p14:creationId xmlns:p14="http://schemas.microsoft.com/office/powerpoint/2010/main" val="2611933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4822825"/>
              </a:xfrm>
            </p:spPr>
            <p:txBody>
              <a:bodyPr>
                <a:normAutofit lnSpcReduction="10000"/>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5</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6</m:t>
                          </m:r>
                        </m:sub>
                      </m:sSub>
                      <m:r>
                        <a:rPr lang="en-US" i="1">
                          <a:solidFill>
                            <a:schemeClr val="bg1"/>
                          </a:solidFill>
                          <a:latin typeface="Cambria Math" panose="02040503050406030204" pitchFamily="18" charset="0"/>
                        </a:rPr>
                        <m:t>=50,</m:t>
                      </m:r>
                    </m:oMath>
                  </m:oMathPara>
                </a14:m>
                <a:br>
                  <a:rPr lang="en-US" dirty="0">
                    <a:solidFill>
                      <a:schemeClr val="bg1"/>
                    </a:solidFill>
                  </a:rPr>
                </a:br>
                <a:endParaRPr lang="en-US" b="0" i="1" dirty="0">
                  <a:solidFill>
                    <a:schemeClr val="bg1"/>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=50</m:t>
                      </m:r>
                    </m:oMath>
                  </m:oMathPara>
                </a14:m>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4822825"/>
              </a:xfrm>
              <a:blipFill>
                <a:blip r:embed="rId2"/>
                <a:stretch>
                  <a:fillRect l="-1043" t="-2908" r="-116" b="-1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66</a:t>
            </a:fld>
            <a:endParaRPr lang="en-BE"/>
          </a:p>
        </p:txBody>
      </p:sp>
    </p:spTree>
    <p:extLst>
      <p:ext uri="{BB962C8B-B14F-4D97-AF65-F5344CB8AC3E}">
        <p14:creationId xmlns:p14="http://schemas.microsoft.com/office/powerpoint/2010/main" val="2000604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4822825"/>
              </a:xfrm>
            </p:spPr>
            <p:txBody>
              <a:bodyPr>
                <a:normAutofit lnSpcReduction="10000"/>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=50,</m:t>
                      </m:r>
                    </m:oMath>
                  </m:oMathPara>
                </a14:m>
                <a:br>
                  <a:rPr lang="en-US" dirty="0"/>
                </a:b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=50</m:t>
                      </m:r>
                    </m:oMath>
                  </m:oMathPara>
                </a14:m>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4822825"/>
              </a:xfrm>
              <a:blipFill>
                <a:blip r:embed="rId2"/>
                <a:stretch>
                  <a:fillRect l="-1043" t="-2908" r="-116" b="-1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67</a:t>
            </a:fld>
            <a:endParaRPr lang="en-BE"/>
          </a:p>
        </p:txBody>
      </p:sp>
    </p:spTree>
    <p:extLst>
      <p:ext uri="{BB962C8B-B14F-4D97-AF65-F5344CB8AC3E}">
        <p14:creationId xmlns:p14="http://schemas.microsoft.com/office/powerpoint/2010/main" val="3787378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4822825"/>
              </a:xfrm>
            </p:spPr>
            <p:txBody>
              <a:bodyPr>
                <a:normAutofit lnSpcReduction="10000"/>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=50,</m:t>
                      </m:r>
                    </m:oMath>
                  </m:oMathPara>
                </a14:m>
                <a:br>
                  <a:rPr lang="en-US" dirty="0"/>
                </a:b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≥0</m:t>
                      </m:r>
                    </m:oMath>
                  </m:oMathPara>
                </a14:m>
                <a:endParaRPr lang="en-US" dirty="0">
                  <a:solidFill>
                    <a:schemeClr val="bg1"/>
                  </a:solidFill>
                </a:endParaRPr>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=50</m:t>
                      </m:r>
                    </m:oMath>
                  </m:oMathPara>
                </a14:m>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4822825"/>
              </a:xfrm>
              <a:blipFill>
                <a:blip r:embed="rId2"/>
                <a:stretch>
                  <a:fillRect l="-1043" t="-2908" r="-116" b="-1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68</a:t>
            </a:fld>
            <a:endParaRPr lang="en-BE"/>
          </a:p>
        </p:txBody>
      </p:sp>
    </p:spTree>
    <p:extLst>
      <p:ext uri="{BB962C8B-B14F-4D97-AF65-F5344CB8AC3E}">
        <p14:creationId xmlns:p14="http://schemas.microsoft.com/office/powerpoint/2010/main" val="1618555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4822825"/>
              </a:xfrm>
            </p:spPr>
            <p:txBody>
              <a:bodyPr>
                <a:normAutofit lnSpcReduction="10000"/>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=50,</m:t>
                      </m:r>
                    </m:oMath>
                  </m:oMathPara>
                </a14:m>
                <a:br>
                  <a:rPr lang="en-US" dirty="0"/>
                </a:b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=50</m:t>
                      </m:r>
                    </m:oMath>
                  </m:oMathPara>
                </a14:m>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4822825"/>
              </a:xfrm>
              <a:blipFill>
                <a:blip r:embed="rId2"/>
                <a:stretch>
                  <a:fillRect l="-1043" t="-2908" r="-116" b="-1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69</a:t>
            </a:fld>
            <a:endParaRPr lang="en-BE"/>
          </a:p>
        </p:txBody>
      </p:sp>
    </p:spTree>
    <p:extLst>
      <p:ext uri="{BB962C8B-B14F-4D97-AF65-F5344CB8AC3E}">
        <p14:creationId xmlns:p14="http://schemas.microsoft.com/office/powerpoint/2010/main" val="1562715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2D04-DC7C-4ED5-A3B1-12D1B9B431D0}"/>
              </a:ext>
            </a:extLst>
          </p:cNvPr>
          <p:cNvSpPr>
            <a:spLocks noGrp="1"/>
          </p:cNvSpPr>
          <p:nvPr>
            <p:ph type="title"/>
          </p:nvPr>
        </p:nvSpPr>
        <p:spPr/>
        <p:txBody>
          <a:bodyPr/>
          <a:lstStyle/>
          <a:p>
            <a:r>
              <a:rPr lang="en-US" spc="-140" dirty="0"/>
              <a:t>Combinations with repetitions</a:t>
            </a:r>
            <a:endParaRPr lang="en-BE" spc="-140" dirty="0"/>
          </a:p>
        </p:txBody>
      </p:sp>
      <p:sp>
        <p:nvSpPr>
          <p:cNvPr id="3" name="Content Placeholder 2">
            <a:extLst>
              <a:ext uri="{FF2B5EF4-FFF2-40B4-BE49-F238E27FC236}">
                <a16:creationId xmlns:a16="http://schemas.microsoft.com/office/drawing/2014/main" id="{A74C0852-C794-47DA-9023-1A3A3402EC52}"/>
              </a:ext>
            </a:extLst>
          </p:cNvPr>
          <p:cNvSpPr>
            <a:spLocks noGrp="1"/>
          </p:cNvSpPr>
          <p:nvPr>
            <p:ph idx="1"/>
          </p:nvPr>
        </p:nvSpPr>
        <p:spPr>
          <a:xfrm>
            <a:off x="838200" y="1504950"/>
            <a:ext cx="10515600" cy="4672013"/>
          </a:xfrm>
        </p:spPr>
        <p:txBody>
          <a:bodyPr>
            <a:normAutofit/>
          </a:bodyPr>
          <a:lstStyle/>
          <a:p>
            <a:r>
              <a:rPr lang="en-US" sz="3200" dirty="0"/>
              <a:t>How many ways are there to place 4 colored balls in a bag, when each ball should be either </a:t>
            </a:r>
            <a:r>
              <a:rPr lang="en-US" sz="3200" dirty="0">
                <a:solidFill>
                  <a:srgbClr val="FF7C80"/>
                </a:solidFill>
              </a:rPr>
              <a:t>Red</a:t>
            </a:r>
            <a:r>
              <a:rPr lang="en-US" sz="3200" dirty="0"/>
              <a:t>, </a:t>
            </a:r>
            <a:r>
              <a:rPr lang="en-US" sz="3200" dirty="0">
                <a:solidFill>
                  <a:schemeClr val="accent6">
                    <a:lumMod val="60000"/>
                    <a:lumOff val="40000"/>
                  </a:schemeClr>
                </a:solidFill>
              </a:rPr>
              <a:t>Green</a:t>
            </a:r>
            <a:r>
              <a:rPr lang="en-US" sz="3200" dirty="0"/>
              <a:t>, or </a:t>
            </a:r>
            <a:r>
              <a:rPr lang="en-US" sz="3200" dirty="0">
                <a:solidFill>
                  <a:schemeClr val="accent1">
                    <a:lumMod val="60000"/>
                    <a:lumOff val="40000"/>
                  </a:schemeClr>
                </a:solidFill>
              </a:rPr>
              <a:t>Blue</a:t>
            </a:r>
            <a:r>
              <a:rPr lang="en-US" sz="3200" dirty="0"/>
              <a:t>?</a:t>
            </a:r>
          </a:p>
          <a:p>
            <a:endParaRPr lang="en-BE" sz="3200" dirty="0"/>
          </a:p>
        </p:txBody>
      </p:sp>
      <p:sp>
        <p:nvSpPr>
          <p:cNvPr id="4" name="Footer Placeholder 3">
            <a:extLst>
              <a:ext uri="{FF2B5EF4-FFF2-40B4-BE49-F238E27FC236}">
                <a16:creationId xmlns:a16="http://schemas.microsoft.com/office/drawing/2014/main" id="{D58E689B-9E58-4F2B-92E4-7C191FD2A89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D45A7EBC-AB2E-4218-ACDA-95895BEFB7C0}"/>
              </a:ext>
            </a:extLst>
          </p:cNvPr>
          <p:cNvSpPr>
            <a:spLocks noGrp="1"/>
          </p:cNvSpPr>
          <p:nvPr>
            <p:ph type="sldNum" sz="quarter" idx="12"/>
          </p:nvPr>
        </p:nvSpPr>
        <p:spPr/>
        <p:txBody>
          <a:bodyPr/>
          <a:lstStyle/>
          <a:p>
            <a:fld id="{08CF7B41-8972-4B54-B2ED-1FFF63F18177}" type="slidenum">
              <a:rPr lang="en-BE" smtClean="0"/>
              <a:t>7</a:t>
            </a:fld>
            <a:endParaRPr lang="en-BE"/>
          </a:p>
        </p:txBody>
      </p:sp>
      <p:sp>
        <p:nvSpPr>
          <p:cNvPr id="9" name="Oval 8">
            <a:extLst>
              <a:ext uri="{FF2B5EF4-FFF2-40B4-BE49-F238E27FC236}">
                <a16:creationId xmlns:a16="http://schemas.microsoft.com/office/drawing/2014/main" id="{7E0D5C34-8DB5-49FD-8155-CA3647F46FE9}"/>
              </a:ext>
            </a:extLst>
          </p:cNvPr>
          <p:cNvSpPr/>
          <p:nvPr/>
        </p:nvSpPr>
        <p:spPr>
          <a:xfrm>
            <a:off x="2100262" y="2989262"/>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157177F1-195C-4DC2-BDDD-731FF20E710F}"/>
              </a:ext>
            </a:extLst>
          </p:cNvPr>
          <p:cNvSpPr/>
          <p:nvPr/>
        </p:nvSpPr>
        <p:spPr>
          <a:xfrm>
            <a:off x="2709862" y="2989262"/>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Oval 10">
            <a:extLst>
              <a:ext uri="{FF2B5EF4-FFF2-40B4-BE49-F238E27FC236}">
                <a16:creationId xmlns:a16="http://schemas.microsoft.com/office/drawing/2014/main" id="{2D27085A-1C93-46B1-B6DB-E5E5B568FB01}"/>
              </a:ext>
            </a:extLst>
          </p:cNvPr>
          <p:cNvSpPr/>
          <p:nvPr/>
        </p:nvSpPr>
        <p:spPr>
          <a:xfrm>
            <a:off x="3338512" y="2989262"/>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Oval 11">
            <a:extLst>
              <a:ext uri="{FF2B5EF4-FFF2-40B4-BE49-F238E27FC236}">
                <a16:creationId xmlns:a16="http://schemas.microsoft.com/office/drawing/2014/main" id="{B16E73C2-277C-452C-A667-5270B1E6F1F7}"/>
              </a:ext>
            </a:extLst>
          </p:cNvPr>
          <p:cNvSpPr/>
          <p:nvPr/>
        </p:nvSpPr>
        <p:spPr>
          <a:xfrm>
            <a:off x="3948112" y="2989262"/>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Oval 12">
            <a:extLst>
              <a:ext uri="{FF2B5EF4-FFF2-40B4-BE49-F238E27FC236}">
                <a16:creationId xmlns:a16="http://schemas.microsoft.com/office/drawing/2014/main" id="{273B5F2A-A4B4-4384-9176-0E2AE29026BB}"/>
              </a:ext>
            </a:extLst>
          </p:cNvPr>
          <p:cNvSpPr/>
          <p:nvPr/>
        </p:nvSpPr>
        <p:spPr>
          <a:xfrm>
            <a:off x="2100262" y="3571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Oval 13">
            <a:extLst>
              <a:ext uri="{FF2B5EF4-FFF2-40B4-BE49-F238E27FC236}">
                <a16:creationId xmlns:a16="http://schemas.microsoft.com/office/drawing/2014/main" id="{E5D3CF5D-7A85-448B-9153-2980167731E2}"/>
              </a:ext>
            </a:extLst>
          </p:cNvPr>
          <p:cNvSpPr/>
          <p:nvPr/>
        </p:nvSpPr>
        <p:spPr>
          <a:xfrm>
            <a:off x="2709862" y="3571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39046293-2E31-4290-90AA-939FBF45E8AF}"/>
              </a:ext>
            </a:extLst>
          </p:cNvPr>
          <p:cNvSpPr/>
          <p:nvPr/>
        </p:nvSpPr>
        <p:spPr>
          <a:xfrm>
            <a:off x="3338512" y="3571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F21BE641-BB63-451F-BCCB-2D2C103CF6C4}"/>
              </a:ext>
            </a:extLst>
          </p:cNvPr>
          <p:cNvSpPr/>
          <p:nvPr/>
        </p:nvSpPr>
        <p:spPr>
          <a:xfrm>
            <a:off x="394811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4E32BF36-FBD5-44B3-B46A-929D6D5F80A3}"/>
              </a:ext>
            </a:extLst>
          </p:cNvPr>
          <p:cNvSpPr/>
          <p:nvPr/>
        </p:nvSpPr>
        <p:spPr>
          <a:xfrm>
            <a:off x="2100262" y="4143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Oval 17">
            <a:extLst>
              <a:ext uri="{FF2B5EF4-FFF2-40B4-BE49-F238E27FC236}">
                <a16:creationId xmlns:a16="http://schemas.microsoft.com/office/drawing/2014/main" id="{CB908EEB-F8B6-42C9-A1BF-E06604427491}"/>
              </a:ext>
            </a:extLst>
          </p:cNvPr>
          <p:cNvSpPr/>
          <p:nvPr/>
        </p:nvSpPr>
        <p:spPr>
          <a:xfrm>
            <a:off x="2709862" y="4143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9" name="Oval 18">
            <a:extLst>
              <a:ext uri="{FF2B5EF4-FFF2-40B4-BE49-F238E27FC236}">
                <a16:creationId xmlns:a16="http://schemas.microsoft.com/office/drawing/2014/main" id="{5BC360BB-FB76-4152-92E0-20942A9523F8}"/>
              </a:ext>
            </a:extLst>
          </p:cNvPr>
          <p:cNvSpPr/>
          <p:nvPr/>
        </p:nvSpPr>
        <p:spPr>
          <a:xfrm>
            <a:off x="3338512" y="4143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0" name="Oval 19">
            <a:extLst>
              <a:ext uri="{FF2B5EF4-FFF2-40B4-BE49-F238E27FC236}">
                <a16:creationId xmlns:a16="http://schemas.microsoft.com/office/drawing/2014/main" id="{6C5EBC6C-0347-4EBA-9FCD-F6F28C780128}"/>
              </a:ext>
            </a:extLst>
          </p:cNvPr>
          <p:cNvSpPr/>
          <p:nvPr/>
        </p:nvSpPr>
        <p:spPr>
          <a:xfrm>
            <a:off x="3948112" y="4143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Oval 20">
            <a:extLst>
              <a:ext uri="{FF2B5EF4-FFF2-40B4-BE49-F238E27FC236}">
                <a16:creationId xmlns:a16="http://schemas.microsoft.com/office/drawing/2014/main" id="{D0E1F1FE-6200-4A70-881D-7FEAA57AF4E4}"/>
              </a:ext>
            </a:extLst>
          </p:cNvPr>
          <p:cNvSpPr/>
          <p:nvPr/>
        </p:nvSpPr>
        <p:spPr>
          <a:xfrm>
            <a:off x="2100262" y="4714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3DBA08D8-A8D7-45F3-A96A-DDA8498C5524}"/>
              </a:ext>
            </a:extLst>
          </p:cNvPr>
          <p:cNvSpPr/>
          <p:nvPr/>
        </p:nvSpPr>
        <p:spPr>
          <a:xfrm>
            <a:off x="2709862" y="4714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C4B26BBF-5BD7-41D6-959A-173A8006A537}"/>
              </a:ext>
            </a:extLst>
          </p:cNvPr>
          <p:cNvSpPr/>
          <p:nvPr/>
        </p:nvSpPr>
        <p:spPr>
          <a:xfrm>
            <a:off x="3338512" y="4714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8F97708A-703B-4F00-A638-2F2BC643B418}"/>
              </a:ext>
            </a:extLst>
          </p:cNvPr>
          <p:cNvSpPr/>
          <p:nvPr/>
        </p:nvSpPr>
        <p:spPr>
          <a:xfrm>
            <a:off x="3948112" y="4714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5" name="Oval 24">
            <a:extLst>
              <a:ext uri="{FF2B5EF4-FFF2-40B4-BE49-F238E27FC236}">
                <a16:creationId xmlns:a16="http://schemas.microsoft.com/office/drawing/2014/main" id="{4266700E-ABE2-45A6-9009-C6018CC5D530}"/>
              </a:ext>
            </a:extLst>
          </p:cNvPr>
          <p:cNvSpPr/>
          <p:nvPr/>
        </p:nvSpPr>
        <p:spPr>
          <a:xfrm>
            <a:off x="2100262" y="5286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6" name="Oval 25">
            <a:extLst>
              <a:ext uri="{FF2B5EF4-FFF2-40B4-BE49-F238E27FC236}">
                <a16:creationId xmlns:a16="http://schemas.microsoft.com/office/drawing/2014/main" id="{1467963A-0CEC-4A2B-859C-EB3D60AD891C}"/>
              </a:ext>
            </a:extLst>
          </p:cNvPr>
          <p:cNvSpPr/>
          <p:nvPr/>
        </p:nvSpPr>
        <p:spPr>
          <a:xfrm>
            <a:off x="2709862" y="5286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7" name="Oval 26">
            <a:extLst>
              <a:ext uri="{FF2B5EF4-FFF2-40B4-BE49-F238E27FC236}">
                <a16:creationId xmlns:a16="http://schemas.microsoft.com/office/drawing/2014/main" id="{C49D06C9-9E06-4728-9C75-17BE08D4A347}"/>
              </a:ext>
            </a:extLst>
          </p:cNvPr>
          <p:cNvSpPr/>
          <p:nvPr/>
        </p:nvSpPr>
        <p:spPr>
          <a:xfrm>
            <a:off x="3338512" y="5286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8" name="Oval 27">
            <a:extLst>
              <a:ext uri="{FF2B5EF4-FFF2-40B4-BE49-F238E27FC236}">
                <a16:creationId xmlns:a16="http://schemas.microsoft.com/office/drawing/2014/main" id="{0EDBCAC5-6F32-4982-846B-79C1E511CBB2}"/>
              </a:ext>
            </a:extLst>
          </p:cNvPr>
          <p:cNvSpPr/>
          <p:nvPr/>
        </p:nvSpPr>
        <p:spPr>
          <a:xfrm>
            <a:off x="394811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9" name="Oval 28">
            <a:extLst>
              <a:ext uri="{FF2B5EF4-FFF2-40B4-BE49-F238E27FC236}">
                <a16:creationId xmlns:a16="http://schemas.microsoft.com/office/drawing/2014/main" id="{2959B48D-DA21-41BB-8E1A-43EBF69CC82C}"/>
              </a:ext>
            </a:extLst>
          </p:cNvPr>
          <p:cNvSpPr/>
          <p:nvPr/>
        </p:nvSpPr>
        <p:spPr>
          <a:xfrm>
            <a:off x="4938712" y="3000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0" name="Oval 29">
            <a:extLst>
              <a:ext uri="{FF2B5EF4-FFF2-40B4-BE49-F238E27FC236}">
                <a16:creationId xmlns:a16="http://schemas.microsoft.com/office/drawing/2014/main" id="{49BE55AB-CB11-4309-A110-B124B4317DFB}"/>
              </a:ext>
            </a:extLst>
          </p:cNvPr>
          <p:cNvSpPr/>
          <p:nvPr/>
        </p:nvSpPr>
        <p:spPr>
          <a:xfrm>
            <a:off x="5548312" y="3000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20536235-32A8-4966-A618-6EC6EA93F7CD}"/>
              </a:ext>
            </a:extLst>
          </p:cNvPr>
          <p:cNvSpPr/>
          <p:nvPr/>
        </p:nvSpPr>
        <p:spPr>
          <a:xfrm>
            <a:off x="6176962" y="3000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2" name="Oval 31">
            <a:extLst>
              <a:ext uri="{FF2B5EF4-FFF2-40B4-BE49-F238E27FC236}">
                <a16:creationId xmlns:a16="http://schemas.microsoft.com/office/drawing/2014/main" id="{246B210E-F664-4864-8692-765A82DFAAC0}"/>
              </a:ext>
            </a:extLst>
          </p:cNvPr>
          <p:cNvSpPr/>
          <p:nvPr/>
        </p:nvSpPr>
        <p:spPr>
          <a:xfrm>
            <a:off x="6786562" y="3000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3" name="Oval 32">
            <a:extLst>
              <a:ext uri="{FF2B5EF4-FFF2-40B4-BE49-F238E27FC236}">
                <a16:creationId xmlns:a16="http://schemas.microsoft.com/office/drawing/2014/main" id="{FB918A3B-2DC3-4356-B190-091AFE1C2B53}"/>
              </a:ext>
            </a:extLst>
          </p:cNvPr>
          <p:cNvSpPr/>
          <p:nvPr/>
        </p:nvSpPr>
        <p:spPr>
          <a:xfrm>
            <a:off x="4938712" y="3571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Oval 33">
            <a:extLst>
              <a:ext uri="{FF2B5EF4-FFF2-40B4-BE49-F238E27FC236}">
                <a16:creationId xmlns:a16="http://schemas.microsoft.com/office/drawing/2014/main" id="{E5FBF5A9-9B45-47B5-96FD-B6448F23302B}"/>
              </a:ext>
            </a:extLst>
          </p:cNvPr>
          <p:cNvSpPr/>
          <p:nvPr/>
        </p:nvSpPr>
        <p:spPr>
          <a:xfrm>
            <a:off x="554831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5" name="Oval 34">
            <a:extLst>
              <a:ext uri="{FF2B5EF4-FFF2-40B4-BE49-F238E27FC236}">
                <a16:creationId xmlns:a16="http://schemas.microsoft.com/office/drawing/2014/main" id="{836A37ED-C479-42DD-9F4A-D820065EAA7F}"/>
              </a:ext>
            </a:extLst>
          </p:cNvPr>
          <p:cNvSpPr/>
          <p:nvPr/>
        </p:nvSpPr>
        <p:spPr>
          <a:xfrm>
            <a:off x="617696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Oval 35">
            <a:extLst>
              <a:ext uri="{FF2B5EF4-FFF2-40B4-BE49-F238E27FC236}">
                <a16:creationId xmlns:a16="http://schemas.microsoft.com/office/drawing/2014/main" id="{7ECBAE56-4003-4CAE-B405-99390CE54C03}"/>
              </a:ext>
            </a:extLst>
          </p:cNvPr>
          <p:cNvSpPr/>
          <p:nvPr/>
        </p:nvSpPr>
        <p:spPr>
          <a:xfrm>
            <a:off x="678656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Oval 36">
            <a:extLst>
              <a:ext uri="{FF2B5EF4-FFF2-40B4-BE49-F238E27FC236}">
                <a16:creationId xmlns:a16="http://schemas.microsoft.com/office/drawing/2014/main" id="{694B962B-D266-4B2E-B6F1-009DC2211A26}"/>
              </a:ext>
            </a:extLst>
          </p:cNvPr>
          <p:cNvSpPr/>
          <p:nvPr/>
        </p:nvSpPr>
        <p:spPr>
          <a:xfrm>
            <a:off x="4938712" y="4143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Oval 37">
            <a:extLst>
              <a:ext uri="{FF2B5EF4-FFF2-40B4-BE49-F238E27FC236}">
                <a16:creationId xmlns:a16="http://schemas.microsoft.com/office/drawing/2014/main" id="{33EB43E5-4FC3-4B63-A848-6FAF9D77B1BE}"/>
              </a:ext>
            </a:extLst>
          </p:cNvPr>
          <p:cNvSpPr/>
          <p:nvPr/>
        </p:nvSpPr>
        <p:spPr>
          <a:xfrm>
            <a:off x="5548312" y="4143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9" name="Oval 38">
            <a:extLst>
              <a:ext uri="{FF2B5EF4-FFF2-40B4-BE49-F238E27FC236}">
                <a16:creationId xmlns:a16="http://schemas.microsoft.com/office/drawing/2014/main" id="{D45D6F52-0E7E-44CD-9CF8-5649B4414627}"/>
              </a:ext>
            </a:extLst>
          </p:cNvPr>
          <p:cNvSpPr/>
          <p:nvPr/>
        </p:nvSpPr>
        <p:spPr>
          <a:xfrm>
            <a:off x="6176962" y="4143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0" name="Oval 39">
            <a:extLst>
              <a:ext uri="{FF2B5EF4-FFF2-40B4-BE49-F238E27FC236}">
                <a16:creationId xmlns:a16="http://schemas.microsoft.com/office/drawing/2014/main" id="{D2ED0893-7CAB-4639-B6AF-18D4AF4B824D}"/>
              </a:ext>
            </a:extLst>
          </p:cNvPr>
          <p:cNvSpPr/>
          <p:nvPr/>
        </p:nvSpPr>
        <p:spPr>
          <a:xfrm>
            <a:off x="6786562" y="4143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1" name="Oval 40">
            <a:extLst>
              <a:ext uri="{FF2B5EF4-FFF2-40B4-BE49-F238E27FC236}">
                <a16:creationId xmlns:a16="http://schemas.microsoft.com/office/drawing/2014/main" id="{9CF79FED-6CC5-44A4-8A43-7DE8EED5D1C5}"/>
              </a:ext>
            </a:extLst>
          </p:cNvPr>
          <p:cNvSpPr/>
          <p:nvPr/>
        </p:nvSpPr>
        <p:spPr>
          <a:xfrm>
            <a:off x="4938712" y="47148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2" name="Oval 41">
            <a:extLst>
              <a:ext uri="{FF2B5EF4-FFF2-40B4-BE49-F238E27FC236}">
                <a16:creationId xmlns:a16="http://schemas.microsoft.com/office/drawing/2014/main" id="{49934699-792A-4C32-AEF4-CA8719D321B6}"/>
              </a:ext>
            </a:extLst>
          </p:cNvPr>
          <p:cNvSpPr/>
          <p:nvPr/>
        </p:nvSpPr>
        <p:spPr>
          <a:xfrm>
            <a:off x="5548312" y="4714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3" name="Oval 42">
            <a:extLst>
              <a:ext uri="{FF2B5EF4-FFF2-40B4-BE49-F238E27FC236}">
                <a16:creationId xmlns:a16="http://schemas.microsoft.com/office/drawing/2014/main" id="{62D00D01-7047-402B-9F9F-ED595AE53BC6}"/>
              </a:ext>
            </a:extLst>
          </p:cNvPr>
          <p:cNvSpPr/>
          <p:nvPr/>
        </p:nvSpPr>
        <p:spPr>
          <a:xfrm>
            <a:off x="6176962" y="4714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4" name="Oval 43">
            <a:extLst>
              <a:ext uri="{FF2B5EF4-FFF2-40B4-BE49-F238E27FC236}">
                <a16:creationId xmlns:a16="http://schemas.microsoft.com/office/drawing/2014/main" id="{DFB9ACC3-8E44-47A2-9DB3-D8ACF3BC5ECC}"/>
              </a:ext>
            </a:extLst>
          </p:cNvPr>
          <p:cNvSpPr/>
          <p:nvPr/>
        </p:nvSpPr>
        <p:spPr>
          <a:xfrm>
            <a:off x="6786562" y="4714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Oval 44">
            <a:extLst>
              <a:ext uri="{FF2B5EF4-FFF2-40B4-BE49-F238E27FC236}">
                <a16:creationId xmlns:a16="http://schemas.microsoft.com/office/drawing/2014/main" id="{C048A983-69BE-4B11-B62A-F0D754217C6F}"/>
              </a:ext>
            </a:extLst>
          </p:cNvPr>
          <p:cNvSpPr/>
          <p:nvPr/>
        </p:nvSpPr>
        <p:spPr>
          <a:xfrm>
            <a:off x="4938712" y="5286375"/>
            <a:ext cx="466725" cy="466725"/>
          </a:xfrm>
          <a:prstGeom prst="ellipse">
            <a:avLst/>
          </a:prstGeom>
          <a:solidFill>
            <a:srgbClr val="FF99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6" name="Oval 45">
            <a:extLst>
              <a:ext uri="{FF2B5EF4-FFF2-40B4-BE49-F238E27FC236}">
                <a16:creationId xmlns:a16="http://schemas.microsoft.com/office/drawing/2014/main" id="{5076CC70-6F3F-459F-9F54-C231F90A1227}"/>
              </a:ext>
            </a:extLst>
          </p:cNvPr>
          <p:cNvSpPr/>
          <p:nvPr/>
        </p:nvSpPr>
        <p:spPr>
          <a:xfrm>
            <a:off x="554831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Oval 46">
            <a:extLst>
              <a:ext uri="{FF2B5EF4-FFF2-40B4-BE49-F238E27FC236}">
                <a16:creationId xmlns:a16="http://schemas.microsoft.com/office/drawing/2014/main" id="{F2F5A9CF-9A07-4071-AAB0-86A77D6D2EF2}"/>
              </a:ext>
            </a:extLst>
          </p:cNvPr>
          <p:cNvSpPr/>
          <p:nvPr/>
        </p:nvSpPr>
        <p:spPr>
          <a:xfrm>
            <a:off x="617696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8" name="Oval 47">
            <a:extLst>
              <a:ext uri="{FF2B5EF4-FFF2-40B4-BE49-F238E27FC236}">
                <a16:creationId xmlns:a16="http://schemas.microsoft.com/office/drawing/2014/main" id="{0BC9780B-7B12-4485-BF81-C507AFCCC114}"/>
              </a:ext>
            </a:extLst>
          </p:cNvPr>
          <p:cNvSpPr/>
          <p:nvPr/>
        </p:nvSpPr>
        <p:spPr>
          <a:xfrm>
            <a:off x="678656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Oval 48">
            <a:extLst>
              <a:ext uri="{FF2B5EF4-FFF2-40B4-BE49-F238E27FC236}">
                <a16:creationId xmlns:a16="http://schemas.microsoft.com/office/drawing/2014/main" id="{53DEAF95-FC31-4033-A1D3-9D3BDB10064C}"/>
              </a:ext>
            </a:extLst>
          </p:cNvPr>
          <p:cNvSpPr/>
          <p:nvPr/>
        </p:nvSpPr>
        <p:spPr>
          <a:xfrm>
            <a:off x="7777162" y="3000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0" name="Oval 49">
            <a:extLst>
              <a:ext uri="{FF2B5EF4-FFF2-40B4-BE49-F238E27FC236}">
                <a16:creationId xmlns:a16="http://schemas.microsoft.com/office/drawing/2014/main" id="{48145A7F-A0FD-42FF-9019-7B354B35C29F}"/>
              </a:ext>
            </a:extLst>
          </p:cNvPr>
          <p:cNvSpPr/>
          <p:nvPr/>
        </p:nvSpPr>
        <p:spPr>
          <a:xfrm>
            <a:off x="8386762" y="3000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1" name="Oval 50">
            <a:extLst>
              <a:ext uri="{FF2B5EF4-FFF2-40B4-BE49-F238E27FC236}">
                <a16:creationId xmlns:a16="http://schemas.microsoft.com/office/drawing/2014/main" id="{FDE109A0-28B1-4FA6-BD2A-25A161CB9CF7}"/>
              </a:ext>
            </a:extLst>
          </p:cNvPr>
          <p:cNvSpPr/>
          <p:nvPr/>
        </p:nvSpPr>
        <p:spPr>
          <a:xfrm>
            <a:off x="9015412" y="3000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2" name="Oval 51">
            <a:extLst>
              <a:ext uri="{FF2B5EF4-FFF2-40B4-BE49-F238E27FC236}">
                <a16:creationId xmlns:a16="http://schemas.microsoft.com/office/drawing/2014/main" id="{64A3E6F7-A79A-4275-A6CC-C66008212C82}"/>
              </a:ext>
            </a:extLst>
          </p:cNvPr>
          <p:cNvSpPr/>
          <p:nvPr/>
        </p:nvSpPr>
        <p:spPr>
          <a:xfrm>
            <a:off x="9625012" y="3000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3" name="Oval 52">
            <a:extLst>
              <a:ext uri="{FF2B5EF4-FFF2-40B4-BE49-F238E27FC236}">
                <a16:creationId xmlns:a16="http://schemas.microsoft.com/office/drawing/2014/main" id="{010B172F-4CFF-4721-8124-64837DBB4621}"/>
              </a:ext>
            </a:extLst>
          </p:cNvPr>
          <p:cNvSpPr/>
          <p:nvPr/>
        </p:nvSpPr>
        <p:spPr>
          <a:xfrm>
            <a:off x="777716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4" name="Oval 53">
            <a:extLst>
              <a:ext uri="{FF2B5EF4-FFF2-40B4-BE49-F238E27FC236}">
                <a16:creationId xmlns:a16="http://schemas.microsoft.com/office/drawing/2014/main" id="{7BD6EBD6-8CB4-4D08-B1A9-A1CF6910AF52}"/>
              </a:ext>
            </a:extLst>
          </p:cNvPr>
          <p:cNvSpPr/>
          <p:nvPr/>
        </p:nvSpPr>
        <p:spPr>
          <a:xfrm>
            <a:off x="838676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5" name="Oval 54">
            <a:extLst>
              <a:ext uri="{FF2B5EF4-FFF2-40B4-BE49-F238E27FC236}">
                <a16:creationId xmlns:a16="http://schemas.microsoft.com/office/drawing/2014/main" id="{FC51DC8D-2644-496E-BB21-3EDF25464522}"/>
              </a:ext>
            </a:extLst>
          </p:cNvPr>
          <p:cNvSpPr/>
          <p:nvPr/>
        </p:nvSpPr>
        <p:spPr>
          <a:xfrm>
            <a:off x="9015412" y="3571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6" name="Oval 55">
            <a:extLst>
              <a:ext uri="{FF2B5EF4-FFF2-40B4-BE49-F238E27FC236}">
                <a16:creationId xmlns:a16="http://schemas.microsoft.com/office/drawing/2014/main" id="{C744260A-020C-43AB-9AD7-218D2C80A1DA}"/>
              </a:ext>
            </a:extLst>
          </p:cNvPr>
          <p:cNvSpPr/>
          <p:nvPr/>
        </p:nvSpPr>
        <p:spPr>
          <a:xfrm>
            <a:off x="9625012" y="3571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7" name="Oval 56">
            <a:extLst>
              <a:ext uri="{FF2B5EF4-FFF2-40B4-BE49-F238E27FC236}">
                <a16:creationId xmlns:a16="http://schemas.microsoft.com/office/drawing/2014/main" id="{56E0AE4B-2130-4125-8F07-E82D6E74F26E}"/>
              </a:ext>
            </a:extLst>
          </p:cNvPr>
          <p:cNvSpPr/>
          <p:nvPr/>
        </p:nvSpPr>
        <p:spPr>
          <a:xfrm>
            <a:off x="7777162" y="4143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8" name="Oval 57">
            <a:extLst>
              <a:ext uri="{FF2B5EF4-FFF2-40B4-BE49-F238E27FC236}">
                <a16:creationId xmlns:a16="http://schemas.microsoft.com/office/drawing/2014/main" id="{544B9BBB-7901-42F5-91B9-7DC71C2E28AE}"/>
              </a:ext>
            </a:extLst>
          </p:cNvPr>
          <p:cNvSpPr/>
          <p:nvPr/>
        </p:nvSpPr>
        <p:spPr>
          <a:xfrm>
            <a:off x="8386762" y="41433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9" name="Oval 58">
            <a:extLst>
              <a:ext uri="{FF2B5EF4-FFF2-40B4-BE49-F238E27FC236}">
                <a16:creationId xmlns:a16="http://schemas.microsoft.com/office/drawing/2014/main" id="{27C47C82-00EF-4843-A6FC-85261B5012A7}"/>
              </a:ext>
            </a:extLst>
          </p:cNvPr>
          <p:cNvSpPr/>
          <p:nvPr/>
        </p:nvSpPr>
        <p:spPr>
          <a:xfrm>
            <a:off x="9015412" y="4143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0" name="Oval 59">
            <a:extLst>
              <a:ext uri="{FF2B5EF4-FFF2-40B4-BE49-F238E27FC236}">
                <a16:creationId xmlns:a16="http://schemas.microsoft.com/office/drawing/2014/main" id="{7AF1CACC-EC51-4B66-A933-7D85BC1A0CB0}"/>
              </a:ext>
            </a:extLst>
          </p:cNvPr>
          <p:cNvSpPr/>
          <p:nvPr/>
        </p:nvSpPr>
        <p:spPr>
          <a:xfrm>
            <a:off x="9625012" y="4143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Oval 60">
            <a:extLst>
              <a:ext uri="{FF2B5EF4-FFF2-40B4-BE49-F238E27FC236}">
                <a16:creationId xmlns:a16="http://schemas.microsoft.com/office/drawing/2014/main" id="{615F1A9F-3FE7-4647-A959-CDD7525A5C65}"/>
              </a:ext>
            </a:extLst>
          </p:cNvPr>
          <p:cNvSpPr/>
          <p:nvPr/>
        </p:nvSpPr>
        <p:spPr>
          <a:xfrm>
            <a:off x="7777162" y="4714875"/>
            <a:ext cx="466725" cy="466725"/>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2" name="Oval 61">
            <a:extLst>
              <a:ext uri="{FF2B5EF4-FFF2-40B4-BE49-F238E27FC236}">
                <a16:creationId xmlns:a16="http://schemas.microsoft.com/office/drawing/2014/main" id="{F142C738-8840-462B-B226-7BBD676B0B30}"/>
              </a:ext>
            </a:extLst>
          </p:cNvPr>
          <p:cNvSpPr/>
          <p:nvPr/>
        </p:nvSpPr>
        <p:spPr>
          <a:xfrm>
            <a:off x="8386762" y="4714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3" name="Oval 62">
            <a:extLst>
              <a:ext uri="{FF2B5EF4-FFF2-40B4-BE49-F238E27FC236}">
                <a16:creationId xmlns:a16="http://schemas.microsoft.com/office/drawing/2014/main" id="{7B2CB46B-DA01-4697-95D9-9BCC6DBBD9D5}"/>
              </a:ext>
            </a:extLst>
          </p:cNvPr>
          <p:cNvSpPr/>
          <p:nvPr/>
        </p:nvSpPr>
        <p:spPr>
          <a:xfrm>
            <a:off x="9015412" y="4714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4" name="Oval 63">
            <a:extLst>
              <a:ext uri="{FF2B5EF4-FFF2-40B4-BE49-F238E27FC236}">
                <a16:creationId xmlns:a16="http://schemas.microsoft.com/office/drawing/2014/main" id="{87774B65-24C3-48D6-9ECE-AAB6793C73CC}"/>
              </a:ext>
            </a:extLst>
          </p:cNvPr>
          <p:cNvSpPr/>
          <p:nvPr/>
        </p:nvSpPr>
        <p:spPr>
          <a:xfrm>
            <a:off x="9625012" y="47148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5" name="Oval 64">
            <a:extLst>
              <a:ext uri="{FF2B5EF4-FFF2-40B4-BE49-F238E27FC236}">
                <a16:creationId xmlns:a16="http://schemas.microsoft.com/office/drawing/2014/main" id="{DC8CFB5F-DB15-4A6F-A81F-DCF1D771F2F9}"/>
              </a:ext>
            </a:extLst>
          </p:cNvPr>
          <p:cNvSpPr/>
          <p:nvPr/>
        </p:nvSpPr>
        <p:spPr>
          <a:xfrm>
            <a:off x="777716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6" name="Oval 65">
            <a:extLst>
              <a:ext uri="{FF2B5EF4-FFF2-40B4-BE49-F238E27FC236}">
                <a16:creationId xmlns:a16="http://schemas.microsoft.com/office/drawing/2014/main" id="{772A77D3-D4C7-404C-9118-63F4A2125FC3}"/>
              </a:ext>
            </a:extLst>
          </p:cNvPr>
          <p:cNvSpPr/>
          <p:nvPr/>
        </p:nvSpPr>
        <p:spPr>
          <a:xfrm>
            <a:off x="838676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7" name="Oval 66">
            <a:extLst>
              <a:ext uri="{FF2B5EF4-FFF2-40B4-BE49-F238E27FC236}">
                <a16:creationId xmlns:a16="http://schemas.microsoft.com/office/drawing/2014/main" id="{7522C910-2A86-4E3C-8945-5BAFE64A21AF}"/>
              </a:ext>
            </a:extLst>
          </p:cNvPr>
          <p:cNvSpPr/>
          <p:nvPr/>
        </p:nvSpPr>
        <p:spPr>
          <a:xfrm>
            <a:off x="901541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8" name="Oval 67">
            <a:extLst>
              <a:ext uri="{FF2B5EF4-FFF2-40B4-BE49-F238E27FC236}">
                <a16:creationId xmlns:a16="http://schemas.microsoft.com/office/drawing/2014/main" id="{ED196B2E-CAFE-4165-8342-4AB9073EC635}"/>
              </a:ext>
            </a:extLst>
          </p:cNvPr>
          <p:cNvSpPr/>
          <p:nvPr/>
        </p:nvSpPr>
        <p:spPr>
          <a:xfrm>
            <a:off x="9625012" y="5286375"/>
            <a:ext cx="466725" cy="466725"/>
          </a:xfrm>
          <a:prstGeom prst="ellipse">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1602349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4822825"/>
              </a:xfrm>
            </p:spPr>
            <p:txBody>
              <a:bodyPr>
                <a:normAutofit lnSpcReduction="10000"/>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r>
                        <a:rPr lang="en-US" i="1">
                          <a:latin typeface="Cambria Math" panose="02040503050406030204" pitchFamily="18" charset="0"/>
                        </a:rPr>
                        <m:t>=50,</m:t>
                      </m:r>
                    </m:oMath>
                  </m:oMathPara>
                </a14:m>
                <a:br>
                  <a:rPr lang="en-US" dirty="0"/>
                </a:br>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−6,  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panose="02040503050406030204" pitchFamily="18" charset="0"/>
                        </a:rPr>
                        <m:t>−4,  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5</m:t>
                          </m:r>
                        </m:sub>
                      </m:sSub>
                      <m:r>
                        <a:rPr lang="en-US" b="0" i="1" smtClean="0">
                          <a:latin typeface="Cambria Math" panose="02040503050406030204" pitchFamily="18" charset="0"/>
                        </a:rPr>
                        <m: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6</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+10+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+8+</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=50</m:t>
                      </m:r>
                    </m:oMath>
                  </m:oMathPara>
                </a14:m>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4822825"/>
              </a:xfrm>
              <a:blipFill>
                <a:blip r:embed="rId2"/>
                <a:stretch>
                  <a:fillRect l="-1043" t="-2908" r="-116" b="-12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70</a:t>
            </a:fld>
            <a:endParaRPr lang="en-BE"/>
          </a:p>
        </p:txBody>
      </p:sp>
    </p:spTree>
    <p:extLst>
      <p:ext uri="{BB962C8B-B14F-4D97-AF65-F5344CB8AC3E}">
        <p14:creationId xmlns:p14="http://schemas.microsoft.com/office/powerpoint/2010/main" val="108850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5006975"/>
              </a:xfrm>
            </p:spPr>
            <p:txBody>
              <a:bodyPr>
                <a:normAutofit/>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lgn="ctr">
                  <a:buNone/>
                </a:pPr>
                <a:endParaRPr lang="en-US" sz="105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sz="1050" dirty="0"/>
              </a:p>
              <a:p>
                <a:pPr marL="0" indent="0" algn="ctr">
                  <a:buNone/>
                </a:pPr>
                <a:r>
                  <a:rPr lang="en-US" dirty="0">
                    <a:solidFill>
                      <a:schemeClr val="bg1"/>
                    </a:solidFill>
                  </a:rPr>
                  <a:t>26 “balls”, 		6 “</a:t>
                </a:r>
                <a:r>
                  <a:rPr lang="en-US" dirty="0" err="1">
                    <a:solidFill>
                      <a:schemeClr val="bg1"/>
                    </a:solidFill>
                  </a:rPr>
                  <a:t>colours</a:t>
                </a:r>
                <a:r>
                  <a:rPr lang="en-US" dirty="0">
                    <a:solidFill>
                      <a:schemeClr val="bg1"/>
                    </a:solidFill>
                  </a:rPr>
                  <a:t>”</a:t>
                </a:r>
              </a:p>
              <a:p>
                <a:pPr marL="0" indent="0" algn="ctr">
                  <a:buNone/>
                </a:pPr>
                <a:endParaRPr lang="en-US" sz="7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26+6−1,6−1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31,5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num>
                      <m:den>
                        <m:r>
                          <a:rPr lang="en-US" b="0" i="1" smtClean="0">
                            <a:solidFill>
                              <a:schemeClr val="bg1"/>
                            </a:solidFill>
                            <a:latin typeface="Cambria Math" panose="02040503050406030204" pitchFamily="18" charset="0"/>
                          </a:rPr>
                          <m:t>5!26!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r>
                          <a:rPr lang="en-US" b="0" i="1" smtClean="0">
                            <a:solidFill>
                              <a:schemeClr val="bg1"/>
                            </a:solidFill>
                            <a:latin typeface="Cambria Math" panose="02040503050406030204" pitchFamily="18" charset="0"/>
                          </a:rPr>
                          <m:t>⋅30⋅29⋅28⋅27</m:t>
                        </m:r>
                      </m:num>
                      <m:den>
                        <m:r>
                          <a:rPr lang="en-US" b="0" i="1" smtClean="0">
                            <a:solidFill>
                              <a:schemeClr val="bg1"/>
                            </a:solidFill>
                            <a:latin typeface="Cambria Math" panose="02040503050406030204" pitchFamily="18" charset="0"/>
                          </a:rPr>
                          <m:t>5!</m:t>
                        </m:r>
                      </m:den>
                    </m:f>
                  </m:oMath>
                </a14:m>
                <a:r>
                  <a:rPr lang="en-US" dirty="0">
                    <a:solidFill>
                      <a:schemeClr val="bg1"/>
                    </a:solidFill>
                  </a:rPr>
                  <a:t> </a:t>
                </a:r>
                <a:br>
                  <a:rPr lang="en-US" dirty="0">
                    <a:solidFill>
                      <a:schemeClr val="bg1"/>
                    </a:solidFill>
                  </a:rPr>
                </a:br>
                <a:br>
                  <a:rPr lang="en-US" sz="1800" dirty="0">
                    <a:solidFill>
                      <a:schemeClr val="bg1"/>
                    </a:solidFill>
                  </a:rPr>
                </a:br>
                <a:r>
                  <a:rPr lang="en-US" dirty="0">
                    <a:solidFill>
                      <a:schemeClr val="bg1"/>
                    </a:solidFill>
                  </a:rPr>
                  <a:t>ways of distributing the gold with constraints above</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5006975"/>
              </a:xfrm>
              <a:blipFill>
                <a:blip r:embed="rId2"/>
                <a:stretch>
                  <a:fillRect l="-1043" t="-2192"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71</a:t>
            </a:fld>
            <a:endParaRPr lang="en-BE"/>
          </a:p>
        </p:txBody>
      </p:sp>
    </p:spTree>
    <p:extLst>
      <p:ext uri="{BB962C8B-B14F-4D97-AF65-F5344CB8AC3E}">
        <p14:creationId xmlns:p14="http://schemas.microsoft.com/office/powerpoint/2010/main" val="3991573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5006975"/>
              </a:xfrm>
            </p:spPr>
            <p:txBody>
              <a:bodyPr>
                <a:normAutofit/>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lgn="ctr">
                  <a:buNone/>
                </a:pPr>
                <a:endParaRPr lang="en-US" sz="105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sz="1050" dirty="0"/>
              </a:p>
              <a:p>
                <a:pPr marL="0" indent="0" algn="ctr">
                  <a:buNone/>
                </a:pPr>
                <a:r>
                  <a:rPr lang="en-US" dirty="0"/>
                  <a:t>20 “balls”, 		6 “</a:t>
                </a:r>
                <a:r>
                  <a:rPr lang="en-US" dirty="0" err="1"/>
                  <a:t>colours</a:t>
                </a:r>
                <a:r>
                  <a:rPr lang="en-US" dirty="0"/>
                  <a:t>”</a:t>
                </a:r>
              </a:p>
              <a:p>
                <a:pPr marL="0" indent="0" algn="ctr">
                  <a:buNone/>
                </a:pPr>
                <a:endParaRPr lang="en-US" sz="700" dirty="0"/>
              </a:p>
              <a:p>
                <a:pPr marL="0" indent="0" algn="ctr">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26+6−1,6−1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31,5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num>
                      <m:den>
                        <m:r>
                          <a:rPr lang="en-US" b="0" i="1" smtClean="0">
                            <a:solidFill>
                              <a:schemeClr val="bg1"/>
                            </a:solidFill>
                            <a:latin typeface="Cambria Math" panose="02040503050406030204" pitchFamily="18" charset="0"/>
                          </a:rPr>
                          <m:t>5!26!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r>
                          <a:rPr lang="en-US" b="0" i="1" smtClean="0">
                            <a:solidFill>
                              <a:schemeClr val="bg1"/>
                            </a:solidFill>
                            <a:latin typeface="Cambria Math" panose="02040503050406030204" pitchFamily="18" charset="0"/>
                          </a:rPr>
                          <m:t>⋅30⋅29⋅28⋅27</m:t>
                        </m:r>
                      </m:num>
                      <m:den>
                        <m:r>
                          <a:rPr lang="en-US" b="0" i="1" smtClean="0">
                            <a:solidFill>
                              <a:schemeClr val="bg1"/>
                            </a:solidFill>
                            <a:latin typeface="Cambria Math" panose="02040503050406030204" pitchFamily="18" charset="0"/>
                          </a:rPr>
                          <m:t>5!</m:t>
                        </m:r>
                      </m:den>
                    </m:f>
                  </m:oMath>
                </a14:m>
                <a:r>
                  <a:rPr lang="en-US" dirty="0">
                    <a:solidFill>
                      <a:schemeClr val="bg1"/>
                    </a:solidFill>
                  </a:rPr>
                  <a:t> </a:t>
                </a:r>
                <a:br>
                  <a:rPr lang="en-US" dirty="0">
                    <a:solidFill>
                      <a:schemeClr val="bg1"/>
                    </a:solidFill>
                  </a:rPr>
                </a:br>
                <a:br>
                  <a:rPr lang="en-US" sz="1800" dirty="0">
                    <a:solidFill>
                      <a:schemeClr val="bg1"/>
                    </a:solidFill>
                  </a:rPr>
                </a:br>
                <a:r>
                  <a:rPr lang="en-US" dirty="0">
                    <a:solidFill>
                      <a:schemeClr val="bg1"/>
                    </a:solidFill>
                  </a:rPr>
                  <a:t>ways of distributing the gold with constraints above</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5006975"/>
              </a:xfrm>
              <a:blipFill>
                <a:blip r:embed="rId2"/>
                <a:stretch>
                  <a:fillRect l="-1043" t="-2192"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72</a:t>
            </a:fld>
            <a:endParaRPr lang="en-BE"/>
          </a:p>
        </p:txBody>
      </p:sp>
    </p:spTree>
    <p:extLst>
      <p:ext uri="{BB962C8B-B14F-4D97-AF65-F5344CB8AC3E}">
        <p14:creationId xmlns:p14="http://schemas.microsoft.com/office/powerpoint/2010/main" val="2279075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5006975"/>
              </a:xfrm>
            </p:spPr>
            <p:txBody>
              <a:bodyPr>
                <a:normAutofit/>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lgn="ctr">
                  <a:buNone/>
                </a:pPr>
                <a:endParaRPr lang="en-US" sz="105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sz="1050" dirty="0"/>
              </a:p>
              <a:p>
                <a:pPr marL="0" indent="0" algn="ctr">
                  <a:buNone/>
                </a:pPr>
                <a:r>
                  <a:rPr lang="en-US" dirty="0"/>
                  <a:t>20 “balls”, 		6 “</a:t>
                </a:r>
                <a:r>
                  <a:rPr lang="en-US" dirty="0" err="1"/>
                  <a:t>colours</a:t>
                </a:r>
                <a:r>
                  <a:rPr lang="en-US" dirty="0"/>
                  <a:t>”</a:t>
                </a:r>
              </a:p>
              <a:p>
                <a:pPr marL="0" indent="0" algn="ctr">
                  <a:buNone/>
                </a:pPr>
                <a:endParaRPr lang="en-US" sz="700"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20+6−1,6−1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31,5</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num>
                      <m:den>
                        <m:r>
                          <a:rPr lang="en-US" b="0" i="1" smtClean="0">
                            <a:solidFill>
                              <a:schemeClr val="bg1"/>
                            </a:solidFill>
                            <a:latin typeface="Cambria Math" panose="02040503050406030204" pitchFamily="18" charset="0"/>
                          </a:rPr>
                          <m:t>5!26!</m:t>
                        </m:r>
                      </m:den>
                    </m:f>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31</m:t>
                        </m:r>
                        <m:r>
                          <a:rPr lang="en-US" b="0" i="1" smtClean="0">
                            <a:solidFill>
                              <a:schemeClr val="bg1"/>
                            </a:solidFill>
                            <a:latin typeface="Cambria Math" panose="02040503050406030204" pitchFamily="18" charset="0"/>
                          </a:rPr>
                          <m:t>⋅30⋅29⋅28⋅27</m:t>
                        </m:r>
                      </m:num>
                      <m:den>
                        <m:r>
                          <a:rPr lang="en-US" b="0" i="1" smtClean="0">
                            <a:solidFill>
                              <a:schemeClr val="bg1"/>
                            </a:solidFill>
                            <a:latin typeface="Cambria Math" panose="02040503050406030204" pitchFamily="18" charset="0"/>
                          </a:rPr>
                          <m:t>5!</m:t>
                        </m:r>
                      </m:den>
                    </m:f>
                  </m:oMath>
                </a14:m>
                <a:r>
                  <a:rPr lang="en-US" dirty="0">
                    <a:solidFill>
                      <a:schemeClr val="bg1"/>
                    </a:solidFill>
                  </a:rPr>
                  <a:t> </a:t>
                </a:r>
                <a:br>
                  <a:rPr lang="en-US" dirty="0">
                    <a:solidFill>
                      <a:schemeClr val="bg1"/>
                    </a:solidFill>
                  </a:rPr>
                </a:br>
                <a:br>
                  <a:rPr lang="en-US" sz="1800" dirty="0">
                    <a:solidFill>
                      <a:schemeClr val="bg1"/>
                    </a:solidFill>
                  </a:rPr>
                </a:br>
                <a:r>
                  <a:rPr lang="en-US" dirty="0">
                    <a:solidFill>
                      <a:schemeClr val="bg1"/>
                    </a:solidFill>
                  </a:rPr>
                  <a:t>ways of distributing the gold with constraints above</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5006975"/>
              </a:xfrm>
              <a:blipFill>
                <a:blip r:embed="rId2"/>
                <a:stretch>
                  <a:fillRect l="-1043" t="-2192"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73</a:t>
            </a:fld>
            <a:endParaRPr lang="en-BE"/>
          </a:p>
        </p:txBody>
      </p:sp>
    </p:spTree>
    <p:extLst>
      <p:ext uri="{BB962C8B-B14F-4D97-AF65-F5344CB8AC3E}">
        <p14:creationId xmlns:p14="http://schemas.microsoft.com/office/powerpoint/2010/main" val="1812463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8A0-50A8-49A6-8931-C12778A4846C}"/>
              </a:ext>
            </a:extLst>
          </p:cNvPr>
          <p:cNvSpPr>
            <a:spLocks noGrp="1"/>
          </p:cNvSpPr>
          <p:nvPr>
            <p:ph type="title"/>
          </p:nvPr>
        </p:nvSpPr>
        <p:spPr/>
        <p:txBody>
          <a:bodyPr/>
          <a:lstStyle/>
          <a:p>
            <a:r>
              <a:rPr lang="en-US" dirty="0"/>
              <a:t>PIRATES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4A459B-8F03-4E4B-9A21-97B0618493D5}"/>
                  </a:ext>
                </a:extLst>
              </p:cNvPr>
              <p:cNvSpPr>
                <a:spLocks noGrp="1"/>
              </p:cNvSpPr>
              <p:nvPr>
                <p:ph idx="1"/>
              </p:nvPr>
            </p:nvSpPr>
            <p:spPr>
              <a:xfrm>
                <a:off x="838200" y="1533525"/>
                <a:ext cx="10515600" cy="5006975"/>
              </a:xfrm>
            </p:spPr>
            <p:txBody>
              <a:bodyPr>
                <a:normAutofit/>
              </a:bodyPr>
              <a:lstStyle/>
              <a:p>
                <a:r>
                  <a:rPr lang="en-US" dirty="0"/>
                  <a:t>In how many ways can 6 pirates split 50 gold pieces if the first pirate needs at least 10 pieces, the second needs at least 8, the third needs at least 6, the fourth needs at least 4, and the fifth needs at least 2, and the sixth can get any amount?</a:t>
                </a:r>
              </a:p>
              <a:p>
                <a:pPr marL="0" indent="0" algn="ctr">
                  <a:buNone/>
                </a:pPr>
                <a:endParaRPr lang="en-US" sz="1050"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6</m:t>
                          </m:r>
                        </m:sub>
                      </m:sSub>
                      <m:r>
                        <a:rPr lang="en-US" b="0" i="1" smtClean="0">
                          <a:latin typeface="Cambria Math" panose="02040503050406030204" pitchFamily="18" charset="0"/>
                        </a:rPr>
                        <m:t>=20,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m:oMathPara>
                </a14:m>
                <a:endParaRPr lang="en-US" dirty="0"/>
              </a:p>
              <a:p>
                <a:pPr marL="0" indent="0" algn="ctr">
                  <a:buNone/>
                </a:pPr>
                <a:endParaRPr lang="en-US" sz="1050" dirty="0"/>
              </a:p>
              <a:p>
                <a:pPr marL="0" indent="0" algn="ctr">
                  <a:buNone/>
                </a:pPr>
                <a:r>
                  <a:rPr lang="en-US" dirty="0"/>
                  <a:t>20 “balls”, 		6 “</a:t>
                </a:r>
                <a:r>
                  <a:rPr lang="en-US" dirty="0" err="1"/>
                  <a:t>colours</a:t>
                </a:r>
                <a:r>
                  <a:rPr lang="en-US" dirty="0"/>
                  <a:t>”</a:t>
                </a:r>
              </a:p>
              <a:p>
                <a:pPr marL="0" indent="0" algn="ctr">
                  <a:buNone/>
                </a:pPr>
                <a:endParaRPr lang="en-US" sz="700" dirty="0"/>
              </a:p>
              <a:p>
                <a:pPr marL="0" indent="0" algn="ctr">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20+6−1,6−1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26,5</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5!20!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25⋅24⋅23⋅22⋅21</m:t>
                        </m:r>
                      </m:num>
                      <m:den>
                        <m:r>
                          <a:rPr lang="en-US" b="0" i="1" smtClean="0">
                            <a:latin typeface="Cambria Math" panose="02040503050406030204" pitchFamily="18" charset="0"/>
                          </a:rPr>
                          <m:t>5!</m:t>
                        </m:r>
                      </m:den>
                    </m:f>
                  </m:oMath>
                </a14:m>
                <a:r>
                  <a:rPr lang="en-US" dirty="0"/>
                  <a:t> </a:t>
                </a:r>
                <a:br>
                  <a:rPr lang="en-US" dirty="0"/>
                </a:br>
                <a:br>
                  <a:rPr lang="en-US" sz="1800" dirty="0"/>
                </a:br>
                <a:r>
                  <a:rPr lang="en-US" dirty="0"/>
                  <a:t>ways of distributing the gold with constraints above</a:t>
                </a:r>
                <a:endParaRPr lang="en-BE" dirty="0"/>
              </a:p>
            </p:txBody>
          </p:sp>
        </mc:Choice>
        <mc:Fallback>
          <p:sp>
            <p:nvSpPr>
              <p:cNvPr id="3" name="Content Placeholder 2">
                <a:extLst>
                  <a:ext uri="{FF2B5EF4-FFF2-40B4-BE49-F238E27FC236}">
                    <a16:creationId xmlns:a16="http://schemas.microsoft.com/office/drawing/2014/main" id="{2D4A459B-8F03-4E4B-9A21-97B0618493D5}"/>
                  </a:ext>
                </a:extLst>
              </p:cNvPr>
              <p:cNvSpPr>
                <a:spLocks noGrp="1" noRot="1" noChangeAspect="1" noMove="1" noResize="1" noEditPoints="1" noAdjustHandles="1" noChangeArrowheads="1" noChangeShapeType="1" noTextEdit="1"/>
              </p:cNvSpPr>
              <p:nvPr>
                <p:ph idx="1"/>
              </p:nvPr>
            </p:nvSpPr>
            <p:spPr>
              <a:xfrm>
                <a:off x="838200" y="1533525"/>
                <a:ext cx="10515600" cy="5006975"/>
              </a:xfrm>
              <a:blipFill>
                <a:blip r:embed="rId2"/>
                <a:stretch>
                  <a:fillRect l="-1043" t="-2192" r="-116"/>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C793645F-859C-4D55-B9EC-953EF825E713}"/>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751E1AD7-1E03-40F9-8564-75C4A7055FB2}"/>
              </a:ext>
            </a:extLst>
          </p:cNvPr>
          <p:cNvSpPr>
            <a:spLocks noGrp="1"/>
          </p:cNvSpPr>
          <p:nvPr>
            <p:ph type="sldNum" sz="quarter" idx="12"/>
          </p:nvPr>
        </p:nvSpPr>
        <p:spPr/>
        <p:txBody>
          <a:bodyPr/>
          <a:lstStyle/>
          <a:p>
            <a:fld id="{08CF7B41-8972-4B54-B2ED-1FFF63F18177}" type="slidenum">
              <a:rPr lang="en-BE" smtClean="0"/>
              <a:t>74</a:t>
            </a:fld>
            <a:endParaRPr lang="en-BE"/>
          </a:p>
        </p:txBody>
      </p:sp>
    </p:spTree>
    <p:extLst>
      <p:ext uri="{BB962C8B-B14F-4D97-AF65-F5344CB8AC3E}">
        <p14:creationId xmlns:p14="http://schemas.microsoft.com/office/powerpoint/2010/main" val="3105837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643063"/>
                <a:ext cx="10515600" cy="4713288"/>
              </a:xfrm>
            </p:spPr>
            <p:txBody>
              <a:bodyPr>
                <a:normAutofit/>
              </a:bodyPr>
              <a:lstStyle/>
              <a:p>
                <a:pPr algn="just" fontAlgn="base"/>
                <a:r>
                  <a:rPr lang="en-US" dirty="0"/>
                  <a:t>There are 4 students and 9 different assignments. Each student should receive exactly one assignment. Assignments for different students should be different. How many ways are there to do it?</a:t>
                </a:r>
                <a:br>
                  <a:rPr lang="en-US" dirty="0"/>
                </a:br>
                <a:endParaRPr lang="en-US" dirty="0"/>
              </a:p>
              <a:p>
                <a:pPr marL="0" indent="0" algn="ctr" fontAlgn="base">
                  <a:buNone/>
                </a:pPr>
                <a:r>
                  <a:rPr lang="en-US" dirty="0">
                    <a:solidFill>
                      <a:schemeClr val="bg1"/>
                    </a:solidFill>
                  </a:rPr>
                  <a:t>Different assignments for different students </a:t>
                </a:r>
                <a14:m>
                  <m:oMath xmlns:m="http://schemas.openxmlformats.org/officeDocument/2006/math">
                    <m:r>
                      <a:rPr lang="en-US" b="0" i="1" smtClean="0">
                        <a:solidFill>
                          <a:schemeClr val="bg1"/>
                        </a:solidFill>
                        <a:latin typeface="Cambria Math" panose="02040503050406030204" pitchFamily="18" charset="0"/>
                      </a:rPr>
                      <m:t>→</m:t>
                    </m:r>
                  </m:oMath>
                </a14:m>
                <a:br>
                  <a:rPr lang="en-US" dirty="0"/>
                </a:br>
                <a:r>
                  <a:rPr lang="en-US" dirty="0">
                    <a:solidFill>
                      <a:schemeClr val="bg1"/>
                    </a:solidFill>
                  </a:rPr>
                  <a:t>order matters, no repetitions</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9⋅8⋅7⋅6=</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m:t>
                          </m:r>
                        </m:num>
                        <m:den>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9−4</m:t>
                              </m:r>
                            </m:e>
                          </m:d>
                          <m:r>
                            <a:rPr lang="en-US" b="0" i="1" smtClean="0">
                              <a:solidFill>
                                <a:schemeClr val="bg1"/>
                              </a:solidFill>
                              <a:latin typeface="Cambria Math" panose="02040503050406030204" pitchFamily="18" charset="0"/>
                            </a:rPr>
                            <m:t>!</m:t>
                          </m:r>
                        </m:den>
                      </m:f>
                    </m:oMath>
                  </m:oMathPara>
                </a14:m>
                <a:endParaRPr lang="en-US" dirty="0">
                  <a:solidFill>
                    <a:schemeClr val="bg1"/>
                  </a:solidFill>
                </a:endParaRPr>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643063"/>
                <a:ext cx="10515600" cy="4713288"/>
              </a:xfrm>
              <a:blipFill>
                <a:blip r:embed="rId2"/>
                <a:stretch>
                  <a:fillRect l="-1043" t="-232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75</a:t>
            </a:fld>
            <a:endParaRPr lang="en-BE"/>
          </a:p>
        </p:txBody>
      </p:sp>
    </p:spTree>
    <p:extLst>
      <p:ext uri="{BB962C8B-B14F-4D97-AF65-F5344CB8AC3E}">
        <p14:creationId xmlns:p14="http://schemas.microsoft.com/office/powerpoint/2010/main" val="24709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643063"/>
                <a:ext cx="10515600" cy="4713288"/>
              </a:xfrm>
            </p:spPr>
            <p:txBody>
              <a:bodyPr>
                <a:normAutofit/>
              </a:bodyPr>
              <a:lstStyle/>
              <a:p>
                <a:pPr algn="just" fontAlgn="base"/>
                <a:r>
                  <a:rPr lang="en-US" dirty="0"/>
                  <a:t>There are 4 students and 9 different assignments. Each student should receive exactly one assignment. Assignments for different students should be different. How many ways are there to do it?</a:t>
                </a:r>
                <a:br>
                  <a:rPr lang="en-US" dirty="0"/>
                </a:br>
                <a:endParaRPr lang="en-US" dirty="0"/>
              </a:p>
              <a:p>
                <a:pPr marL="0" indent="0" algn="ctr" fontAlgn="base">
                  <a:buNone/>
                </a:pPr>
                <a:r>
                  <a:rPr lang="en-US" dirty="0"/>
                  <a:t>Different assignments for different students </a:t>
                </a:r>
                <a14:m>
                  <m:oMath xmlns:m="http://schemas.openxmlformats.org/officeDocument/2006/math">
                    <m:r>
                      <a:rPr lang="en-US" b="0" i="1" smtClean="0">
                        <a:latin typeface="Cambria Math" panose="02040503050406030204" pitchFamily="18" charset="0"/>
                      </a:rPr>
                      <m:t>→</m:t>
                    </m:r>
                  </m:oMath>
                </a14:m>
                <a:br>
                  <a:rPr lang="en-US" dirty="0"/>
                </a:br>
                <a:r>
                  <a:rPr lang="en-US" dirty="0">
                    <a:solidFill>
                      <a:schemeClr val="bg1"/>
                    </a:solidFill>
                  </a:rPr>
                  <a:t>order matters, no repetitions</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9⋅8⋅7⋅6=</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m:t>
                          </m:r>
                        </m:num>
                        <m:den>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9−4</m:t>
                              </m:r>
                            </m:e>
                          </m:d>
                          <m:r>
                            <a:rPr lang="en-US" b="0" i="1" smtClean="0">
                              <a:solidFill>
                                <a:schemeClr val="bg1"/>
                              </a:solidFill>
                              <a:latin typeface="Cambria Math" panose="02040503050406030204" pitchFamily="18" charset="0"/>
                            </a:rPr>
                            <m:t>!</m:t>
                          </m:r>
                        </m:den>
                      </m:f>
                    </m:oMath>
                  </m:oMathPara>
                </a14:m>
                <a:endParaRPr lang="en-US" dirty="0">
                  <a:solidFill>
                    <a:schemeClr val="bg1"/>
                  </a:solidFill>
                </a:endParaRPr>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643063"/>
                <a:ext cx="10515600" cy="4713288"/>
              </a:xfrm>
              <a:blipFill>
                <a:blip r:embed="rId2"/>
                <a:stretch>
                  <a:fillRect l="-1043" t="-232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76</a:t>
            </a:fld>
            <a:endParaRPr lang="en-BE"/>
          </a:p>
        </p:txBody>
      </p:sp>
    </p:spTree>
    <p:extLst>
      <p:ext uri="{BB962C8B-B14F-4D97-AF65-F5344CB8AC3E}">
        <p14:creationId xmlns:p14="http://schemas.microsoft.com/office/powerpoint/2010/main" val="2219933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643063"/>
                <a:ext cx="10515600" cy="4713288"/>
              </a:xfrm>
            </p:spPr>
            <p:txBody>
              <a:bodyPr>
                <a:normAutofit/>
              </a:bodyPr>
              <a:lstStyle/>
              <a:p>
                <a:pPr algn="just" fontAlgn="base"/>
                <a:r>
                  <a:rPr lang="en-US" dirty="0"/>
                  <a:t>There are 4 students and 9 different assignments. Each student should receive exactly one assignment. Assignments for different students should be different. How many ways are there to do it?</a:t>
                </a:r>
                <a:br>
                  <a:rPr lang="en-US" dirty="0"/>
                </a:br>
                <a:endParaRPr lang="en-US" dirty="0"/>
              </a:p>
              <a:p>
                <a:pPr marL="0" indent="0" algn="ctr" fontAlgn="base">
                  <a:buNone/>
                </a:pPr>
                <a:r>
                  <a:rPr lang="en-US" dirty="0"/>
                  <a:t>Different assignments for different students </a:t>
                </a:r>
                <a14:m>
                  <m:oMath xmlns:m="http://schemas.openxmlformats.org/officeDocument/2006/math">
                    <m:r>
                      <a:rPr lang="en-US" b="0" i="1" smtClean="0">
                        <a:latin typeface="Cambria Math" panose="02040503050406030204" pitchFamily="18" charset="0"/>
                      </a:rPr>
                      <m:t>→</m:t>
                    </m:r>
                  </m:oMath>
                </a14:m>
                <a:br>
                  <a:rPr lang="en-US" dirty="0"/>
                </a:br>
                <a:r>
                  <a:rPr lang="en-US" dirty="0"/>
                  <a:t>order matters, no repetitions</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9⋅8⋅7⋅6=</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9!</m:t>
                          </m:r>
                        </m:num>
                        <m:den>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9−4</m:t>
                              </m:r>
                            </m:e>
                          </m:d>
                          <m:r>
                            <a:rPr lang="en-US" b="0" i="1" smtClean="0">
                              <a:solidFill>
                                <a:schemeClr val="bg1"/>
                              </a:solidFill>
                              <a:latin typeface="Cambria Math" panose="02040503050406030204" pitchFamily="18" charset="0"/>
                            </a:rPr>
                            <m:t>!</m:t>
                          </m:r>
                        </m:den>
                      </m:f>
                    </m:oMath>
                  </m:oMathPara>
                </a14:m>
                <a:endParaRPr lang="en-US" dirty="0">
                  <a:solidFill>
                    <a:schemeClr val="bg1"/>
                  </a:solidFill>
                </a:endParaRPr>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643063"/>
                <a:ext cx="10515600" cy="4713288"/>
              </a:xfrm>
              <a:blipFill>
                <a:blip r:embed="rId2"/>
                <a:stretch>
                  <a:fillRect l="-1043" t="-232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77</a:t>
            </a:fld>
            <a:endParaRPr lang="en-BE"/>
          </a:p>
        </p:txBody>
      </p:sp>
    </p:spTree>
    <p:extLst>
      <p:ext uri="{BB962C8B-B14F-4D97-AF65-F5344CB8AC3E}">
        <p14:creationId xmlns:p14="http://schemas.microsoft.com/office/powerpoint/2010/main" val="4035293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643063"/>
                <a:ext cx="10515600" cy="4713288"/>
              </a:xfrm>
            </p:spPr>
            <p:txBody>
              <a:bodyPr>
                <a:normAutofit/>
              </a:bodyPr>
              <a:lstStyle/>
              <a:p>
                <a:pPr algn="just" fontAlgn="base"/>
                <a:r>
                  <a:rPr lang="en-US" dirty="0"/>
                  <a:t>There are 4 students and 9 different assignments. Each student should receive exactly one assignment. Assignments for different students should be different. How many ways are there to do it?</a:t>
                </a:r>
                <a:br>
                  <a:rPr lang="en-US" dirty="0"/>
                </a:br>
                <a:endParaRPr lang="en-US" dirty="0"/>
              </a:p>
              <a:p>
                <a:pPr marL="0" indent="0" algn="ctr" fontAlgn="base">
                  <a:buNone/>
                </a:pPr>
                <a:r>
                  <a:rPr lang="en-US" dirty="0"/>
                  <a:t>Different assignments for different students </a:t>
                </a:r>
                <a14:m>
                  <m:oMath xmlns:m="http://schemas.openxmlformats.org/officeDocument/2006/math">
                    <m:r>
                      <a:rPr lang="en-US" b="0" i="1" smtClean="0">
                        <a:latin typeface="Cambria Math" panose="02040503050406030204" pitchFamily="18" charset="0"/>
                      </a:rPr>
                      <m:t>→</m:t>
                    </m:r>
                  </m:oMath>
                </a14:m>
                <a:br>
                  <a:rPr lang="en-US" dirty="0"/>
                </a:br>
                <a:r>
                  <a:rPr lang="en-US" dirty="0"/>
                  <a:t>order matters, no repetitions</a:t>
                </a:r>
              </a:p>
              <a:p>
                <a:pPr marL="0" indent="0" algn="ctr" fontAlgn="base">
                  <a:buNone/>
                </a:pPr>
                <a:endParaRPr lang="en-US"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9⋅8⋅7⋅6=</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d>
                            <m:dPr>
                              <m:ctrlPr>
                                <a:rPr lang="en-US" b="0" i="1" smtClean="0">
                                  <a:latin typeface="Cambria Math" panose="02040503050406030204" pitchFamily="18" charset="0"/>
                                </a:rPr>
                              </m:ctrlPr>
                            </m:dPr>
                            <m:e>
                              <m:r>
                                <a:rPr lang="en-US" b="0" i="1" smtClean="0">
                                  <a:latin typeface="Cambria Math" panose="02040503050406030204" pitchFamily="18" charset="0"/>
                                </a:rPr>
                                <m:t>9−4</m:t>
                              </m:r>
                            </m:e>
                          </m:d>
                          <m:r>
                            <a:rPr lang="en-US" b="0" i="1" smtClean="0">
                              <a:latin typeface="Cambria Math" panose="02040503050406030204" pitchFamily="18" charset="0"/>
                            </a:rPr>
                            <m:t>!</m:t>
                          </m:r>
                        </m:den>
                      </m:f>
                    </m:oMath>
                  </m:oMathPara>
                </a14:m>
                <a:endParaRPr lang="en-US"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643063"/>
                <a:ext cx="10515600" cy="4713288"/>
              </a:xfrm>
              <a:blipFill>
                <a:blip r:embed="rId2"/>
                <a:stretch>
                  <a:fillRect l="-1043" t="-232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78</a:t>
            </a:fld>
            <a:endParaRPr lang="en-BE"/>
          </a:p>
        </p:txBody>
      </p:sp>
    </p:spTree>
    <p:extLst>
      <p:ext uri="{BB962C8B-B14F-4D97-AF65-F5344CB8AC3E}">
        <p14:creationId xmlns:p14="http://schemas.microsoft.com/office/powerpoint/2010/main" val="1672801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lnSpcReduction="10000"/>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solidFill>
                      <a:schemeClr val="bg1"/>
                    </a:solidFill>
                  </a:rPr>
                  <a:t>Different assignments for different students </a:t>
                </a:r>
                <a14:m>
                  <m:oMath xmlns:m="http://schemas.openxmlformats.org/officeDocument/2006/math">
                    <m:r>
                      <a:rPr lang="en-US" i="1">
                        <a:solidFill>
                          <a:schemeClr val="bg1"/>
                        </a:solidFill>
                        <a:latin typeface="Cambria Math" panose="02040503050406030204" pitchFamily="18" charset="0"/>
                      </a:rPr>
                      <m:t>→</m:t>
                    </m:r>
                  </m:oMath>
                </a14:m>
                <a:br>
                  <a:rPr lang="en-US" dirty="0">
                    <a:solidFill>
                      <a:schemeClr val="bg1"/>
                    </a:solidFill>
                  </a:rPr>
                </a:br>
                <a:r>
                  <a:rPr lang="en-US" dirty="0">
                    <a:solidFill>
                      <a:schemeClr val="bg1"/>
                    </a:solidFill>
                  </a:rPr>
                  <a:t>order matters, no repetitions.</a:t>
                </a:r>
              </a:p>
              <a:p>
                <a:pPr marL="0" indent="0" algn="ctr" fontAlgn="base">
                  <a:buNone/>
                </a:pPr>
                <a:endParaRPr lang="en-US" sz="1800" dirty="0">
                  <a:solidFill>
                    <a:schemeClr val="bg1"/>
                  </a:solidFill>
                </a:endParaRPr>
              </a:p>
              <a:p>
                <a:pPr marL="0" indent="0" algn="ctr" fontAlgn="base">
                  <a:buNone/>
                </a:pPr>
                <a:r>
                  <a:rPr lang="en-US" dirty="0">
                    <a:solidFill>
                      <a:schemeClr val="bg1"/>
                    </a:solidFill>
                  </a:rPr>
                  <a:t>Let’s look at this problem from the position of the assignments:</a:t>
                </a:r>
              </a:p>
              <a:p>
                <a:pPr marL="0" indent="0" algn="ctr" fontAlgn="base">
                  <a:buNone/>
                </a:pPr>
                <a:endParaRPr lang="en-US" sz="800" b="0" i="1" dirty="0">
                  <a:latin typeface="Cambria Math" panose="02040503050406030204" pitchFamily="18" charset="0"/>
                </a:endParaRPr>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4⋅4⋅4⋅</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4</m:t>
                        </m:r>
                      </m:e>
                      <m:sup>
                        <m:r>
                          <a:rPr lang="en-US" b="0" i="1" smtClean="0">
                            <a:solidFill>
                              <a:schemeClr val="bg1"/>
                            </a:solidFill>
                            <a:latin typeface="Cambria Math" panose="02040503050406030204" pitchFamily="18" charset="0"/>
                          </a:rPr>
                          <m:t>9</m:t>
                        </m:r>
                      </m:sup>
                    </m:sSup>
                  </m:oMath>
                </a14:m>
                <a:r>
                  <a:rPr lang="en-US" dirty="0">
                    <a:solidFill>
                      <a:schemeClr val="bg1"/>
                    </a:solidFill>
                  </a:rPr>
                  <a:t> </a:t>
                </a:r>
                <a:br>
                  <a:rPr lang="en-US" dirty="0">
                    <a:solidFill>
                      <a:schemeClr val="bg1"/>
                    </a:solidFill>
                  </a:rPr>
                </a:br>
                <a:r>
                  <a:rPr lang="en-US" dirty="0">
                    <a:solidFill>
                      <a:schemeClr val="bg1"/>
                    </a:solidFill>
                  </a:rPr>
                  <a:t>ways of distributing different assignments between different students</a:t>
                </a:r>
              </a:p>
              <a:p>
                <a:pPr marL="0" indent="0" algn="just" fontAlgn="base">
                  <a:buNone/>
                </a:pPr>
                <a:endParaRPr lang="en-US" dirty="0"/>
              </a:p>
              <a:p>
                <a:pPr algn="just"/>
                <a:endParaRPr lang="en-BE"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409700"/>
                <a:ext cx="10515600" cy="4946651"/>
              </a:xfrm>
              <a:blipFill>
                <a:blip r:embed="rId2"/>
                <a:stretch>
                  <a:fillRect l="-1043" t="-270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79</a:t>
            </a:fld>
            <a:endParaRPr lang="en-BE"/>
          </a:p>
        </p:txBody>
      </p:sp>
    </p:spTree>
    <p:extLst>
      <p:ext uri="{BB962C8B-B14F-4D97-AF65-F5344CB8AC3E}">
        <p14:creationId xmlns:p14="http://schemas.microsoft.com/office/powerpoint/2010/main" val="167702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07AB-A6B6-4CCE-B051-031C6B7CA894}"/>
              </a:ext>
            </a:extLst>
          </p:cNvPr>
          <p:cNvSpPr>
            <a:spLocks noGrp="1"/>
          </p:cNvSpPr>
          <p:nvPr>
            <p:ph type="title"/>
          </p:nvPr>
        </p:nvSpPr>
        <p:spPr/>
        <p:txBody>
          <a:bodyPr/>
          <a:lstStyle/>
          <a:p>
            <a:r>
              <a:rPr lang="en-US" spc="-140" dirty="0"/>
              <a:t>Combinations with repetitions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B165C4-36E9-49FB-A94D-774C24B3D102}"/>
                  </a:ext>
                </a:extLst>
              </p:cNvPr>
              <p:cNvSpPr>
                <a:spLocks noGrp="1"/>
              </p:cNvSpPr>
              <p:nvPr>
                <p:ph idx="1"/>
              </p:nvPr>
            </p:nvSpPr>
            <p:spPr/>
            <p:txBody>
              <a:bodyPr>
                <a:normAutofit/>
              </a:bodyPr>
              <a:lstStyle/>
              <a:p>
                <a:r>
                  <a:rPr lang="en-US" sz="3200" dirty="0"/>
                  <a:t>Where to put </a:t>
                </a:r>
                <a14:m>
                  <m:oMath xmlns:m="http://schemas.openxmlformats.org/officeDocument/2006/math">
                    <m:r>
                      <a:rPr lang="en-US" sz="3200" i="1" dirty="0" smtClean="0">
                        <a:latin typeface="Cambria Math" panose="02040503050406030204" pitchFamily="18" charset="0"/>
                      </a:rPr>
                      <m:t>3−1=2</m:t>
                    </m:r>
                  </m:oMath>
                </a14:m>
                <a:r>
                  <a:rPr lang="en-US" sz="3200" dirty="0"/>
                  <a:t> bars?</a:t>
                </a:r>
              </a:p>
              <a:p>
                <a:endParaRPr lang="en-US" sz="3200" dirty="0"/>
              </a:p>
              <a:p>
                <a:endParaRPr lang="en-US" sz="3200" dirty="0"/>
              </a:p>
              <a:p>
                <a:endParaRPr lang="en-US" sz="3200" dirty="0"/>
              </a:p>
              <a:p>
                <a:endParaRPr lang="en-US" sz="3200" dirty="0"/>
              </a:p>
              <a:p>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𝐶</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4+3−1, 3−1</m:t>
                          </m:r>
                        </m:e>
                      </m:d>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𝐶</m:t>
                      </m:r>
                      <m:d>
                        <m:dPr>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6,2</m:t>
                          </m:r>
                        </m:e>
                      </m:d>
                      <m:r>
                        <a:rPr lang="en-US" sz="3200" b="0" i="1" smtClean="0">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6!</m:t>
                          </m:r>
                        </m:num>
                        <m:den>
                          <m:r>
                            <a:rPr lang="en-US" sz="3200" b="0" i="1" smtClean="0">
                              <a:solidFill>
                                <a:schemeClr val="bg1"/>
                              </a:solidFill>
                              <a:latin typeface="Cambria Math" panose="02040503050406030204" pitchFamily="18" charset="0"/>
                            </a:rPr>
                            <m:t>2!4!</m:t>
                          </m:r>
                        </m:den>
                      </m:f>
                      <m:r>
                        <a:rPr lang="en-US" sz="3200" b="0" i="1" smtClean="0">
                          <a:solidFill>
                            <a:schemeClr val="bg1"/>
                          </a:solidFill>
                          <a:latin typeface="Cambria Math" panose="02040503050406030204" pitchFamily="18" charset="0"/>
                        </a:rPr>
                        <m:t>=15</m:t>
                      </m:r>
                    </m:oMath>
                  </m:oMathPara>
                </a14:m>
                <a:endParaRPr lang="en-BE" sz="3200" dirty="0">
                  <a:solidFill>
                    <a:schemeClr val="bg1"/>
                  </a:solidFill>
                </a:endParaRPr>
              </a:p>
            </p:txBody>
          </p:sp>
        </mc:Choice>
        <mc:Fallback>
          <p:sp>
            <p:nvSpPr>
              <p:cNvPr id="3" name="Content Placeholder 2">
                <a:extLst>
                  <a:ext uri="{FF2B5EF4-FFF2-40B4-BE49-F238E27FC236}">
                    <a16:creationId xmlns:a16="http://schemas.microsoft.com/office/drawing/2014/main" id="{29B165C4-36E9-49FB-A94D-774C24B3D102}"/>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3C69539-3972-4127-9195-2D52167106B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5F57E14-D994-480F-A899-267BD1BDB34D}"/>
              </a:ext>
            </a:extLst>
          </p:cNvPr>
          <p:cNvSpPr>
            <a:spLocks noGrp="1"/>
          </p:cNvSpPr>
          <p:nvPr>
            <p:ph type="sldNum" sz="quarter" idx="12"/>
          </p:nvPr>
        </p:nvSpPr>
        <p:spPr/>
        <p:txBody>
          <a:bodyPr/>
          <a:lstStyle/>
          <a:p>
            <a:fld id="{08CF7B41-8972-4B54-B2ED-1FFF63F18177}" type="slidenum">
              <a:rPr lang="en-BE" smtClean="0"/>
              <a:t>8</a:t>
            </a:fld>
            <a:endParaRPr lang="en-BE"/>
          </a:p>
        </p:txBody>
      </p:sp>
      <p:grpSp>
        <p:nvGrpSpPr>
          <p:cNvPr id="6" name="Group 5">
            <a:extLst>
              <a:ext uri="{FF2B5EF4-FFF2-40B4-BE49-F238E27FC236}">
                <a16:creationId xmlns:a16="http://schemas.microsoft.com/office/drawing/2014/main" id="{486FDE92-CF77-4143-A450-B9EC977AF014}"/>
              </a:ext>
            </a:extLst>
          </p:cNvPr>
          <p:cNvGrpSpPr/>
          <p:nvPr/>
        </p:nvGrpSpPr>
        <p:grpSpPr>
          <a:xfrm>
            <a:off x="1190627" y="2805112"/>
            <a:ext cx="2695573" cy="657226"/>
            <a:chOff x="2290762" y="3100385"/>
            <a:chExt cx="2695573" cy="657226"/>
          </a:xfrm>
          <a:solidFill>
            <a:schemeClr val="bg1"/>
          </a:solidFill>
        </p:grpSpPr>
        <p:sp>
          <p:nvSpPr>
            <p:cNvPr id="7" name="Oval 6">
              <a:extLst>
                <a:ext uri="{FF2B5EF4-FFF2-40B4-BE49-F238E27FC236}">
                  <a16:creationId xmlns:a16="http://schemas.microsoft.com/office/drawing/2014/main" id="{94172364-3105-44B8-93F2-9B213A387577}"/>
                </a:ext>
              </a:extLst>
            </p:cNvPr>
            <p:cNvSpPr/>
            <p:nvPr/>
          </p:nvSpPr>
          <p:spPr>
            <a:xfrm>
              <a:off x="2290762"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0496554C-B3AC-403F-92CD-CFCB3339D028}"/>
                </a:ext>
              </a:extLst>
            </p:cNvPr>
            <p:cNvSpPr/>
            <p:nvPr/>
          </p:nvSpPr>
          <p:spPr>
            <a:xfrm>
              <a:off x="3100386"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D419EFAE-070A-4503-9B6C-D45A1C9BB9FB}"/>
                </a:ext>
              </a:extLst>
            </p:cNvPr>
            <p:cNvSpPr/>
            <p:nvPr/>
          </p:nvSpPr>
          <p:spPr>
            <a:xfrm>
              <a:off x="3910010"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CC590DA9-14AC-405D-B13F-89866A65784A}"/>
                </a:ext>
              </a:extLst>
            </p:cNvPr>
            <p:cNvSpPr/>
            <p:nvPr/>
          </p:nvSpPr>
          <p:spPr>
            <a:xfrm>
              <a:off x="4519610"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Connector 10">
              <a:extLst>
                <a:ext uri="{FF2B5EF4-FFF2-40B4-BE49-F238E27FC236}">
                  <a16:creationId xmlns:a16="http://schemas.microsoft.com/office/drawing/2014/main" id="{FEBF825D-8DF8-463C-B351-547ACBEA7523}"/>
                </a:ext>
              </a:extLst>
            </p:cNvPr>
            <p:cNvCxnSpPr>
              <a:cxnSpLocks/>
            </p:cNvCxnSpPr>
            <p:nvPr/>
          </p:nvCxnSpPr>
          <p:spPr>
            <a:xfrm>
              <a:off x="2924174" y="3100386"/>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E5DC352-0DDB-4999-AAAA-F7DA568EFE00}"/>
                </a:ext>
              </a:extLst>
            </p:cNvPr>
            <p:cNvCxnSpPr>
              <a:cxnSpLocks/>
            </p:cNvCxnSpPr>
            <p:nvPr/>
          </p:nvCxnSpPr>
          <p:spPr>
            <a:xfrm>
              <a:off x="3733798" y="3100385"/>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F4AC00A1-9B85-4019-89F8-C4B6FCC8A464}"/>
              </a:ext>
            </a:extLst>
          </p:cNvPr>
          <p:cNvGrpSpPr/>
          <p:nvPr/>
        </p:nvGrpSpPr>
        <p:grpSpPr>
          <a:xfrm>
            <a:off x="8567739" y="2814637"/>
            <a:ext cx="2624136" cy="657226"/>
            <a:chOff x="2914649" y="3100385"/>
            <a:chExt cx="2624136" cy="657226"/>
          </a:xfrm>
          <a:solidFill>
            <a:schemeClr val="bg1"/>
          </a:solidFill>
        </p:grpSpPr>
        <p:sp>
          <p:nvSpPr>
            <p:cNvPr id="14" name="Oval 13">
              <a:extLst>
                <a:ext uri="{FF2B5EF4-FFF2-40B4-BE49-F238E27FC236}">
                  <a16:creationId xmlns:a16="http://schemas.microsoft.com/office/drawing/2014/main" id="{345A0FB7-93FF-4D77-99AB-7D64018253B8}"/>
                </a:ext>
              </a:extLst>
            </p:cNvPr>
            <p:cNvSpPr/>
            <p:nvPr/>
          </p:nvSpPr>
          <p:spPr>
            <a:xfrm>
              <a:off x="291464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AFC85ED-66E6-4910-AF5D-941E90E8945A}"/>
                </a:ext>
              </a:extLst>
            </p:cNvPr>
            <p:cNvSpPr/>
            <p:nvPr/>
          </p:nvSpPr>
          <p:spPr>
            <a:xfrm>
              <a:off x="352424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FC2364D9-08FB-4F4E-B7AA-DA339EEC9AD9}"/>
                </a:ext>
              </a:extLst>
            </p:cNvPr>
            <p:cNvSpPr/>
            <p:nvPr/>
          </p:nvSpPr>
          <p:spPr>
            <a:xfrm>
              <a:off x="415289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39561D37-4285-45FA-9147-8648C73E391F}"/>
                </a:ext>
              </a:extLst>
            </p:cNvPr>
            <p:cNvSpPr/>
            <p:nvPr/>
          </p:nvSpPr>
          <p:spPr>
            <a:xfrm>
              <a:off x="476249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7CFC3F6-9184-4986-87C2-F003D2CD5E50}"/>
                </a:ext>
              </a:extLst>
            </p:cNvPr>
            <p:cNvCxnSpPr>
              <a:cxnSpLocks/>
            </p:cNvCxnSpPr>
            <p:nvPr/>
          </p:nvCxnSpPr>
          <p:spPr>
            <a:xfrm>
              <a:off x="5372099" y="3100386"/>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D838EEB-FB48-4B7C-954D-051AD80A7527}"/>
                </a:ext>
              </a:extLst>
            </p:cNvPr>
            <p:cNvCxnSpPr>
              <a:cxnSpLocks/>
            </p:cNvCxnSpPr>
            <p:nvPr/>
          </p:nvCxnSpPr>
          <p:spPr>
            <a:xfrm>
              <a:off x="5529260" y="3100385"/>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90B9C72E-0E08-46C5-81EE-AE4CBA07A61B}"/>
              </a:ext>
            </a:extLst>
          </p:cNvPr>
          <p:cNvGrpSpPr/>
          <p:nvPr/>
        </p:nvGrpSpPr>
        <p:grpSpPr>
          <a:xfrm>
            <a:off x="4914900" y="2824162"/>
            <a:ext cx="2619375" cy="657225"/>
            <a:chOff x="3062285" y="4076698"/>
            <a:chExt cx="2619375" cy="657225"/>
          </a:xfrm>
          <a:solidFill>
            <a:schemeClr val="bg1"/>
          </a:solidFill>
        </p:grpSpPr>
        <p:sp>
          <p:nvSpPr>
            <p:cNvPr id="21" name="Oval 20">
              <a:extLst>
                <a:ext uri="{FF2B5EF4-FFF2-40B4-BE49-F238E27FC236}">
                  <a16:creationId xmlns:a16="http://schemas.microsoft.com/office/drawing/2014/main" id="{3BCA5BF7-20B6-4106-A934-EA940E31FC8C}"/>
                </a:ext>
              </a:extLst>
            </p:cNvPr>
            <p:cNvSpPr/>
            <p:nvPr/>
          </p:nvSpPr>
          <p:spPr>
            <a:xfrm>
              <a:off x="321468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9792B887-30E1-4747-AB6F-02FCFE856194}"/>
                </a:ext>
              </a:extLst>
            </p:cNvPr>
            <p:cNvSpPr/>
            <p:nvPr/>
          </p:nvSpPr>
          <p:spPr>
            <a:xfrm>
              <a:off x="397668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1760B1C7-3714-4EED-9FCA-B8B54C6BC9B5}"/>
                </a:ext>
              </a:extLst>
            </p:cNvPr>
            <p:cNvSpPr/>
            <p:nvPr/>
          </p:nvSpPr>
          <p:spPr>
            <a:xfrm>
              <a:off x="460533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4A680852-B63B-4DDF-8E6C-C8548918E306}"/>
                </a:ext>
              </a:extLst>
            </p:cNvPr>
            <p:cNvSpPr/>
            <p:nvPr/>
          </p:nvSpPr>
          <p:spPr>
            <a:xfrm>
              <a:off x="521493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5" name="Straight Connector 24">
              <a:extLst>
                <a:ext uri="{FF2B5EF4-FFF2-40B4-BE49-F238E27FC236}">
                  <a16:creationId xmlns:a16="http://schemas.microsoft.com/office/drawing/2014/main" id="{F74D73E8-2C12-4A2C-9480-F0410863D8B4}"/>
                </a:ext>
              </a:extLst>
            </p:cNvPr>
            <p:cNvCxnSpPr>
              <a:cxnSpLocks/>
            </p:cNvCxnSpPr>
            <p:nvPr/>
          </p:nvCxnSpPr>
          <p:spPr>
            <a:xfrm>
              <a:off x="3062285" y="4076698"/>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A84A2F5-1E14-4804-AEAC-D1216AEDC175}"/>
                </a:ext>
              </a:extLst>
            </p:cNvPr>
            <p:cNvCxnSpPr>
              <a:cxnSpLocks/>
            </p:cNvCxnSpPr>
            <p:nvPr/>
          </p:nvCxnSpPr>
          <p:spPr>
            <a:xfrm>
              <a:off x="3824285" y="4076698"/>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3427C69D-55CB-45A4-AA96-E8B31E79A556}"/>
              </a:ext>
            </a:extLst>
          </p:cNvPr>
          <p:cNvSpPr txBox="1"/>
          <p:nvPr/>
        </p:nvSpPr>
        <p:spPr>
          <a:xfrm>
            <a:off x="3571875" y="3839369"/>
            <a:ext cx="5448300" cy="1446550"/>
          </a:xfrm>
          <a:prstGeom prst="rect">
            <a:avLst/>
          </a:prstGeom>
          <a:noFill/>
        </p:spPr>
        <p:txBody>
          <a:bodyPr wrap="square" rtlCol="0">
            <a:spAutoFit/>
          </a:bodyPr>
          <a:lstStyle/>
          <a:p>
            <a:pPr algn="ctr"/>
            <a:r>
              <a:rPr lang="en-US" sz="8800" b="1" dirty="0"/>
              <a:t>* * * * * *</a:t>
            </a:r>
            <a:endParaRPr lang="en-BE" sz="8800" b="1" dirty="0"/>
          </a:p>
        </p:txBody>
      </p:sp>
    </p:spTree>
    <p:extLst>
      <p:ext uri="{BB962C8B-B14F-4D97-AF65-F5344CB8AC3E}">
        <p14:creationId xmlns:p14="http://schemas.microsoft.com/office/powerpoint/2010/main" val="8882103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lnSpcReduction="10000"/>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Different assignments for different students </a:t>
                </a:r>
                <a14:m>
                  <m:oMath xmlns:m="http://schemas.openxmlformats.org/officeDocument/2006/math">
                    <m:r>
                      <a:rPr lang="en-US" i="1">
                        <a:latin typeface="Cambria Math" panose="02040503050406030204" pitchFamily="18" charset="0"/>
                      </a:rPr>
                      <m:t>→</m:t>
                    </m:r>
                  </m:oMath>
                </a14:m>
                <a:br>
                  <a:rPr lang="en-US" dirty="0"/>
                </a:br>
                <a:r>
                  <a:rPr lang="en-US" dirty="0">
                    <a:solidFill>
                      <a:schemeClr val="bg1"/>
                    </a:solidFill>
                  </a:rPr>
                  <a:t>order matters, no repetitions.</a:t>
                </a:r>
              </a:p>
              <a:p>
                <a:pPr marL="0" indent="0" algn="ctr" fontAlgn="base">
                  <a:buNone/>
                </a:pPr>
                <a:endParaRPr lang="en-US" sz="1800" dirty="0">
                  <a:solidFill>
                    <a:schemeClr val="bg1"/>
                  </a:solidFill>
                </a:endParaRPr>
              </a:p>
              <a:p>
                <a:pPr marL="0" indent="0" algn="ctr" fontAlgn="base">
                  <a:buNone/>
                </a:pPr>
                <a:r>
                  <a:rPr lang="en-US" dirty="0">
                    <a:solidFill>
                      <a:schemeClr val="bg1"/>
                    </a:solidFill>
                  </a:rPr>
                  <a:t>Let’s look at this problem from the position of the assignments:</a:t>
                </a:r>
              </a:p>
              <a:p>
                <a:pPr marL="0" indent="0" algn="ctr" fontAlgn="base">
                  <a:buNone/>
                </a:pPr>
                <a:endParaRPr lang="en-US" sz="800" b="0" i="1" dirty="0">
                  <a:latin typeface="Cambria Math" panose="02040503050406030204" pitchFamily="18" charset="0"/>
                </a:endParaRPr>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4⋅4⋅4⋅</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4</m:t>
                        </m:r>
                      </m:e>
                      <m:sup>
                        <m:r>
                          <a:rPr lang="en-US" b="0" i="1" smtClean="0">
                            <a:solidFill>
                              <a:schemeClr val="bg1"/>
                            </a:solidFill>
                            <a:latin typeface="Cambria Math" panose="02040503050406030204" pitchFamily="18" charset="0"/>
                          </a:rPr>
                          <m:t>9</m:t>
                        </m:r>
                      </m:sup>
                    </m:sSup>
                  </m:oMath>
                </a14:m>
                <a:r>
                  <a:rPr lang="en-US" dirty="0">
                    <a:solidFill>
                      <a:schemeClr val="bg1"/>
                    </a:solidFill>
                  </a:rPr>
                  <a:t> </a:t>
                </a:r>
                <a:br>
                  <a:rPr lang="en-US" dirty="0">
                    <a:solidFill>
                      <a:schemeClr val="bg1"/>
                    </a:solidFill>
                  </a:rPr>
                </a:br>
                <a:r>
                  <a:rPr lang="en-US" dirty="0">
                    <a:solidFill>
                      <a:schemeClr val="bg1"/>
                    </a:solidFill>
                  </a:rPr>
                  <a:t>ways of distributing different assignments between different students</a:t>
                </a:r>
              </a:p>
              <a:p>
                <a:pPr marL="0" indent="0" algn="just" fontAlgn="base">
                  <a:buNone/>
                </a:pPr>
                <a:endParaRPr lang="en-US" dirty="0"/>
              </a:p>
              <a:p>
                <a:pPr algn="just"/>
                <a:endParaRPr lang="en-BE"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409700"/>
                <a:ext cx="10515600" cy="4946651"/>
              </a:xfrm>
              <a:blipFill>
                <a:blip r:embed="rId2"/>
                <a:stretch>
                  <a:fillRect l="-1043" t="-270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80</a:t>
            </a:fld>
            <a:endParaRPr lang="en-BE"/>
          </a:p>
        </p:txBody>
      </p:sp>
    </p:spTree>
    <p:extLst>
      <p:ext uri="{BB962C8B-B14F-4D97-AF65-F5344CB8AC3E}">
        <p14:creationId xmlns:p14="http://schemas.microsoft.com/office/powerpoint/2010/main" val="6341163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lnSpcReduction="10000"/>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Different assignments for different students </a:t>
                </a:r>
                <a14:m>
                  <m:oMath xmlns:m="http://schemas.openxmlformats.org/officeDocument/2006/math">
                    <m:r>
                      <a:rPr lang="en-US" i="1">
                        <a:latin typeface="Cambria Math" panose="02040503050406030204" pitchFamily="18" charset="0"/>
                      </a:rPr>
                      <m:t>→</m:t>
                    </m:r>
                  </m:oMath>
                </a14:m>
                <a:br>
                  <a:rPr lang="en-US" dirty="0"/>
                </a:br>
                <a:r>
                  <a:rPr lang="en-US" dirty="0"/>
                  <a:t>order matters.</a:t>
                </a:r>
              </a:p>
              <a:p>
                <a:pPr marL="0" indent="0" algn="ctr" fontAlgn="base">
                  <a:buNone/>
                </a:pPr>
                <a:endParaRPr lang="en-US" sz="1800" dirty="0"/>
              </a:p>
              <a:p>
                <a:pPr marL="0" indent="0" algn="ctr" fontAlgn="base">
                  <a:buNone/>
                </a:pPr>
                <a:r>
                  <a:rPr lang="en-US" dirty="0">
                    <a:solidFill>
                      <a:schemeClr val="bg1"/>
                    </a:solidFill>
                  </a:rPr>
                  <a:t>Let’s look at this problem from the position of the assignments:</a:t>
                </a:r>
              </a:p>
              <a:p>
                <a:pPr marL="0" indent="0" algn="ctr" fontAlgn="base">
                  <a:buNone/>
                </a:pPr>
                <a:endParaRPr lang="en-US" sz="800" b="0" i="1" dirty="0">
                  <a:latin typeface="Cambria Math" panose="02040503050406030204" pitchFamily="18" charset="0"/>
                </a:endParaRPr>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4⋅4⋅4⋅</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4</m:t>
                        </m:r>
                      </m:e>
                      <m:sup>
                        <m:r>
                          <a:rPr lang="en-US" b="0" i="1" smtClean="0">
                            <a:solidFill>
                              <a:schemeClr val="bg1"/>
                            </a:solidFill>
                            <a:latin typeface="Cambria Math" panose="02040503050406030204" pitchFamily="18" charset="0"/>
                          </a:rPr>
                          <m:t>9</m:t>
                        </m:r>
                      </m:sup>
                    </m:sSup>
                  </m:oMath>
                </a14:m>
                <a:r>
                  <a:rPr lang="en-US" dirty="0">
                    <a:solidFill>
                      <a:schemeClr val="bg1"/>
                    </a:solidFill>
                  </a:rPr>
                  <a:t> </a:t>
                </a:r>
                <a:br>
                  <a:rPr lang="en-US" dirty="0">
                    <a:solidFill>
                      <a:schemeClr val="bg1"/>
                    </a:solidFill>
                  </a:rPr>
                </a:br>
                <a:r>
                  <a:rPr lang="en-US" dirty="0">
                    <a:solidFill>
                      <a:schemeClr val="bg1"/>
                    </a:solidFill>
                  </a:rPr>
                  <a:t>ways of distributing different assignments between different students</a:t>
                </a:r>
              </a:p>
              <a:p>
                <a:pPr marL="0" indent="0" algn="just" fontAlgn="base">
                  <a:buNone/>
                </a:pPr>
                <a:endParaRPr lang="en-US" dirty="0"/>
              </a:p>
              <a:p>
                <a:pPr algn="just"/>
                <a:endParaRPr lang="en-BE"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409700"/>
                <a:ext cx="10515600" cy="4946651"/>
              </a:xfrm>
              <a:blipFill>
                <a:blip r:embed="rId2"/>
                <a:stretch>
                  <a:fillRect l="-1043" t="-270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81</a:t>
            </a:fld>
            <a:endParaRPr lang="en-BE"/>
          </a:p>
        </p:txBody>
      </p:sp>
    </p:spTree>
    <p:extLst>
      <p:ext uri="{BB962C8B-B14F-4D97-AF65-F5344CB8AC3E}">
        <p14:creationId xmlns:p14="http://schemas.microsoft.com/office/powerpoint/2010/main" val="402115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lnSpcReduction="10000"/>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Different assignments for different students </a:t>
                </a:r>
                <a14:m>
                  <m:oMath xmlns:m="http://schemas.openxmlformats.org/officeDocument/2006/math">
                    <m:r>
                      <a:rPr lang="en-US" i="1">
                        <a:latin typeface="Cambria Math" panose="02040503050406030204" pitchFamily="18" charset="0"/>
                      </a:rPr>
                      <m:t>→</m:t>
                    </m:r>
                  </m:oMath>
                </a14:m>
                <a:br>
                  <a:rPr lang="en-US" dirty="0"/>
                </a:br>
                <a:r>
                  <a:rPr lang="en-US" dirty="0"/>
                  <a:t>order matters.</a:t>
                </a:r>
              </a:p>
              <a:p>
                <a:pPr marL="0" indent="0" algn="ctr" fontAlgn="base">
                  <a:buNone/>
                </a:pPr>
                <a:endParaRPr lang="en-US" sz="1800" dirty="0"/>
              </a:p>
              <a:p>
                <a:pPr marL="0" indent="0" algn="ctr" fontAlgn="base">
                  <a:buNone/>
                </a:pPr>
                <a:r>
                  <a:rPr lang="en-US" dirty="0"/>
                  <a:t>Let’s look at this problem from the position of the assignments:</a:t>
                </a:r>
              </a:p>
              <a:p>
                <a:pPr marL="0" indent="0" algn="ctr" fontAlgn="base">
                  <a:buNone/>
                </a:pPr>
                <a:endParaRPr lang="en-US" sz="800" b="0" i="1" dirty="0">
                  <a:latin typeface="Cambria Math" panose="02040503050406030204" pitchFamily="18" charset="0"/>
                </a:endParaRPr>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4⋅4⋅4⋅</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4⋅4⋅4</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4</m:t>
                        </m:r>
                      </m:e>
                      <m:sup>
                        <m:r>
                          <a:rPr lang="en-US" b="0" i="1" smtClean="0">
                            <a:solidFill>
                              <a:schemeClr val="bg1"/>
                            </a:solidFill>
                            <a:latin typeface="Cambria Math" panose="02040503050406030204" pitchFamily="18" charset="0"/>
                          </a:rPr>
                          <m:t>9</m:t>
                        </m:r>
                      </m:sup>
                    </m:sSup>
                  </m:oMath>
                </a14:m>
                <a:r>
                  <a:rPr lang="en-US" dirty="0">
                    <a:solidFill>
                      <a:schemeClr val="bg1"/>
                    </a:solidFill>
                  </a:rPr>
                  <a:t> </a:t>
                </a:r>
                <a:br>
                  <a:rPr lang="en-US" dirty="0">
                    <a:solidFill>
                      <a:schemeClr val="bg1"/>
                    </a:solidFill>
                  </a:rPr>
                </a:br>
                <a:r>
                  <a:rPr lang="en-US" dirty="0">
                    <a:solidFill>
                      <a:schemeClr val="bg1"/>
                    </a:solidFill>
                  </a:rPr>
                  <a:t>ways of distributing different assignments between different students</a:t>
                </a:r>
              </a:p>
              <a:p>
                <a:pPr marL="0" indent="0" algn="just" fontAlgn="base">
                  <a:buNone/>
                </a:pPr>
                <a:endParaRPr lang="en-US" dirty="0"/>
              </a:p>
              <a:p>
                <a:pPr algn="just"/>
                <a:endParaRPr lang="en-BE"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409700"/>
                <a:ext cx="10515600" cy="4946651"/>
              </a:xfrm>
              <a:blipFill>
                <a:blip r:embed="rId2"/>
                <a:stretch>
                  <a:fillRect l="-1043" t="-270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82</a:t>
            </a:fld>
            <a:endParaRPr lang="en-BE"/>
          </a:p>
        </p:txBody>
      </p:sp>
    </p:spTree>
    <p:extLst>
      <p:ext uri="{BB962C8B-B14F-4D97-AF65-F5344CB8AC3E}">
        <p14:creationId xmlns:p14="http://schemas.microsoft.com/office/powerpoint/2010/main" val="1327546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lnSpcReduction="10000"/>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Different assignments for different students </a:t>
                </a:r>
                <a14:m>
                  <m:oMath xmlns:m="http://schemas.openxmlformats.org/officeDocument/2006/math">
                    <m:r>
                      <a:rPr lang="en-US" i="1">
                        <a:latin typeface="Cambria Math" panose="02040503050406030204" pitchFamily="18" charset="0"/>
                      </a:rPr>
                      <m:t>→</m:t>
                    </m:r>
                  </m:oMath>
                </a14:m>
                <a:br>
                  <a:rPr lang="en-US" dirty="0"/>
                </a:br>
                <a:r>
                  <a:rPr lang="en-US" dirty="0"/>
                  <a:t>order matters.</a:t>
                </a:r>
              </a:p>
              <a:p>
                <a:pPr marL="0" indent="0" algn="ctr" fontAlgn="base">
                  <a:buNone/>
                </a:pPr>
                <a:endParaRPr lang="en-US" sz="1800" dirty="0"/>
              </a:p>
              <a:p>
                <a:pPr marL="0" indent="0" algn="ctr" fontAlgn="base">
                  <a:buNone/>
                </a:pPr>
                <a:r>
                  <a:rPr lang="en-US" dirty="0"/>
                  <a:t>Let’s look at this problem from the position of the assignments:</a:t>
                </a:r>
              </a:p>
              <a:p>
                <a:pPr marL="0" indent="0" algn="ctr" fontAlgn="base">
                  <a:buNone/>
                </a:pPr>
                <a:endParaRPr lang="en-US" sz="800" b="0" i="1" dirty="0">
                  <a:latin typeface="Cambria Math" panose="02040503050406030204" pitchFamily="18" charset="0"/>
                </a:endParaRPr>
              </a:p>
              <a:p>
                <a:pPr marL="0" indent="0" algn="ctr" fontAlgn="base">
                  <a:buNone/>
                </a:pPr>
                <a14:m>
                  <m:oMath xmlns:m="http://schemas.openxmlformats.org/officeDocument/2006/math">
                    <m:r>
                      <a:rPr lang="en-US" b="0" i="1" smtClean="0">
                        <a:latin typeface="Cambria Math" panose="02040503050406030204" pitchFamily="18" charset="0"/>
                      </a:rPr>
                      <m:t>4⋅4⋅4⋅</m:t>
                    </m:r>
                    <m:r>
                      <a:rPr lang="en-US" i="1">
                        <a:latin typeface="Cambria Math" panose="02040503050406030204" pitchFamily="18" charset="0"/>
                      </a:rPr>
                      <m:t>4⋅4⋅4</m:t>
                    </m:r>
                    <m:r>
                      <a:rPr lang="en-US" b="0" i="1" smtClean="0">
                        <a:latin typeface="Cambria Math" panose="02040503050406030204" pitchFamily="18" charset="0"/>
                      </a:rPr>
                      <m:t>⋅</m:t>
                    </m:r>
                    <m:r>
                      <a:rPr lang="en-US" i="1">
                        <a:latin typeface="Cambria Math" panose="02040503050406030204" pitchFamily="18" charset="0"/>
                      </a:rPr>
                      <m:t>4⋅4⋅4</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9</m:t>
                        </m:r>
                      </m:sup>
                    </m:sSup>
                  </m:oMath>
                </a14:m>
                <a:r>
                  <a:rPr lang="en-US" dirty="0"/>
                  <a:t> </a:t>
                </a:r>
                <a:br>
                  <a:rPr lang="en-US" dirty="0"/>
                </a:br>
                <a:r>
                  <a:rPr lang="en-US" dirty="0"/>
                  <a:t>ways of distributing different assignments between different students</a:t>
                </a:r>
              </a:p>
              <a:p>
                <a:pPr marL="0" indent="0" algn="just" fontAlgn="base">
                  <a:buNone/>
                </a:pPr>
                <a:endParaRPr lang="en-US" dirty="0"/>
              </a:p>
              <a:p>
                <a:pPr algn="just"/>
                <a:endParaRPr lang="en-BE" dirty="0"/>
              </a:p>
            </p:txBody>
          </p:sp>
        </mc:Choice>
        <mc:Fallback>
          <p:sp>
            <p:nvSpPr>
              <p:cNvPr id="3" name="Content Placeholder 2">
                <a:extLst>
                  <a:ext uri="{FF2B5EF4-FFF2-40B4-BE49-F238E27FC236}">
                    <a16:creationId xmlns:a16="http://schemas.microsoft.com/office/drawing/2014/main" id="{03E788F9-2FC2-4189-AF38-AF083EEB5368}"/>
                  </a:ext>
                </a:extLst>
              </p:cNvPr>
              <p:cNvSpPr>
                <a:spLocks noGrp="1" noRot="1" noChangeAspect="1" noMove="1" noResize="1" noEditPoints="1" noAdjustHandles="1" noChangeArrowheads="1" noChangeShapeType="1" noTextEdit="1"/>
              </p:cNvSpPr>
              <p:nvPr>
                <p:ph idx="1"/>
              </p:nvPr>
            </p:nvSpPr>
            <p:spPr>
              <a:xfrm>
                <a:off x="838200" y="1409700"/>
                <a:ext cx="10515600" cy="4946651"/>
              </a:xfrm>
              <a:blipFill>
                <a:blip r:embed="rId2"/>
                <a:stretch>
                  <a:fillRect l="-1043" t="-2709" r="-1159"/>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83</a:t>
            </a:fld>
            <a:endParaRPr lang="en-BE"/>
          </a:p>
        </p:txBody>
      </p:sp>
    </p:spTree>
    <p:extLst>
      <p:ext uri="{BB962C8B-B14F-4D97-AF65-F5344CB8AC3E}">
        <p14:creationId xmlns:p14="http://schemas.microsoft.com/office/powerpoint/2010/main" val="2185431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What would make it a “combinations with repetitions” problem?</a:t>
            </a:r>
          </a:p>
          <a:p>
            <a:pPr algn="ctr" fontAlgn="base"/>
            <a:r>
              <a:rPr lang="en-US" dirty="0">
                <a:solidFill>
                  <a:schemeClr val="bg1"/>
                </a:solidFill>
              </a:rPr>
              <a:t>indistinguishable students (no ordering)</a:t>
            </a:r>
          </a:p>
          <a:p>
            <a:pPr algn="ctr" fontAlgn="base"/>
            <a:r>
              <a:rPr lang="en-US" dirty="0">
                <a:solidFill>
                  <a:schemeClr val="bg1"/>
                </a:solidFill>
              </a:rPr>
              <a:t>indistinguishable assignments (repetitions)</a:t>
            </a:r>
          </a:p>
          <a:p>
            <a:pPr algn="ctr" fontAlgn="base"/>
            <a:endParaRPr lang="en-US" dirty="0"/>
          </a:p>
          <a:p>
            <a:pPr algn="just"/>
            <a:endParaRPr lang="en-BE" dirty="0"/>
          </a:p>
        </p:txBody>
      </p:sp>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84</a:t>
            </a:fld>
            <a:endParaRPr lang="en-BE"/>
          </a:p>
        </p:txBody>
      </p:sp>
    </p:spTree>
    <p:extLst>
      <p:ext uri="{BB962C8B-B14F-4D97-AF65-F5344CB8AC3E}">
        <p14:creationId xmlns:p14="http://schemas.microsoft.com/office/powerpoint/2010/main" val="4010078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192EE-3629-46AF-8770-D2AC96E41EE4}"/>
              </a:ext>
            </a:extLst>
          </p:cNvPr>
          <p:cNvSpPr>
            <a:spLocks noGrp="1"/>
          </p:cNvSpPr>
          <p:nvPr>
            <p:ph type="title"/>
          </p:nvPr>
        </p:nvSpPr>
        <p:spPr/>
        <p:txBody>
          <a:bodyPr/>
          <a:lstStyle/>
          <a:p>
            <a:r>
              <a:rPr lang="en-US" dirty="0"/>
              <a:t>STUDENTS and assignments</a:t>
            </a:r>
            <a:endParaRPr lang="en-BE" dirty="0"/>
          </a:p>
        </p:txBody>
      </p:sp>
      <p:sp>
        <p:nvSpPr>
          <p:cNvPr id="3" name="Content Placeholder 2">
            <a:extLst>
              <a:ext uri="{FF2B5EF4-FFF2-40B4-BE49-F238E27FC236}">
                <a16:creationId xmlns:a16="http://schemas.microsoft.com/office/drawing/2014/main" id="{03E788F9-2FC2-4189-AF38-AF083EEB5368}"/>
              </a:ext>
            </a:extLst>
          </p:cNvPr>
          <p:cNvSpPr>
            <a:spLocks noGrp="1"/>
          </p:cNvSpPr>
          <p:nvPr>
            <p:ph idx="1"/>
          </p:nvPr>
        </p:nvSpPr>
        <p:spPr>
          <a:xfrm>
            <a:off x="838200" y="1409700"/>
            <a:ext cx="10515600" cy="4946651"/>
          </a:xfrm>
        </p:spPr>
        <p:txBody>
          <a:bodyPr>
            <a:normAutofit/>
          </a:bodyPr>
          <a:lstStyle/>
          <a:p>
            <a:pPr algn="just" fontAlgn="base"/>
            <a:r>
              <a:rPr lang="en-US" dirty="0"/>
              <a:t>There are 4 students and 9 different assignments. We need to distribute all the assignments among the students. Every student can receive an arbitrary number of assignments from 0 to 9, no assignment should be assigned to two people. How many ways are there to do it? </a:t>
            </a:r>
          </a:p>
          <a:p>
            <a:pPr marL="0" indent="0" algn="just" fontAlgn="base">
              <a:buNone/>
            </a:pPr>
            <a:endParaRPr lang="en-US" sz="1400" dirty="0"/>
          </a:p>
          <a:p>
            <a:pPr marL="0" indent="0" algn="ctr" fontAlgn="base">
              <a:buNone/>
            </a:pPr>
            <a:r>
              <a:rPr lang="en-US" dirty="0"/>
              <a:t>What would make it a “combinations with repetitions” problem?</a:t>
            </a:r>
          </a:p>
          <a:p>
            <a:pPr lvl="2" fontAlgn="base"/>
            <a:r>
              <a:rPr lang="en-US" sz="2800" dirty="0"/>
              <a:t>indistinguishable students (no ordering)</a:t>
            </a:r>
          </a:p>
          <a:p>
            <a:pPr lvl="2" fontAlgn="base"/>
            <a:r>
              <a:rPr lang="en-US" sz="2800" dirty="0"/>
              <a:t>indistinguishable assignments (repetitions)</a:t>
            </a:r>
          </a:p>
          <a:p>
            <a:pPr algn="ctr" fontAlgn="base"/>
            <a:endParaRPr lang="en-US" dirty="0"/>
          </a:p>
          <a:p>
            <a:pPr algn="just"/>
            <a:endParaRPr lang="en-BE" dirty="0"/>
          </a:p>
        </p:txBody>
      </p:sp>
      <p:sp>
        <p:nvSpPr>
          <p:cNvPr id="4" name="Footer Placeholder 3">
            <a:extLst>
              <a:ext uri="{FF2B5EF4-FFF2-40B4-BE49-F238E27FC236}">
                <a16:creationId xmlns:a16="http://schemas.microsoft.com/office/drawing/2014/main" id="{84EF9B68-4389-41AC-9D8E-88A006756F7E}"/>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19945F00-219B-49AC-A5CB-B0F64978A42C}"/>
              </a:ext>
            </a:extLst>
          </p:cNvPr>
          <p:cNvSpPr>
            <a:spLocks noGrp="1"/>
          </p:cNvSpPr>
          <p:nvPr>
            <p:ph type="sldNum" sz="quarter" idx="12"/>
          </p:nvPr>
        </p:nvSpPr>
        <p:spPr/>
        <p:txBody>
          <a:bodyPr/>
          <a:lstStyle/>
          <a:p>
            <a:fld id="{08CF7B41-8972-4B54-B2ED-1FFF63F18177}" type="slidenum">
              <a:rPr lang="en-BE" smtClean="0"/>
              <a:t>85</a:t>
            </a:fld>
            <a:endParaRPr lang="en-BE"/>
          </a:p>
        </p:txBody>
      </p:sp>
    </p:spTree>
    <p:extLst>
      <p:ext uri="{BB962C8B-B14F-4D97-AF65-F5344CB8AC3E}">
        <p14:creationId xmlns:p14="http://schemas.microsoft.com/office/powerpoint/2010/main" val="36083373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solidFill>
                      <a:schemeClr val="bg1"/>
                    </a:solidFill>
                  </a:rPr>
                  <a:t>repetitions allowed, order doesn’t matter </a:t>
                </a:r>
                <a14:m>
                  <m:oMath xmlns:m="http://schemas.openxmlformats.org/officeDocument/2006/math">
                    <m:r>
                      <a:rPr lang="en-US" i="1">
                        <a:solidFill>
                          <a:schemeClr val="bg1"/>
                        </a:solidFill>
                        <a:latin typeface="Cambria Math" panose="02040503050406030204" pitchFamily="18" charset="0"/>
                      </a:rPr>
                      <m:t>→</m:t>
                    </m:r>
                  </m:oMath>
                </a14:m>
                <a:r>
                  <a:rPr lang="en-US" dirty="0">
                    <a:solidFill>
                      <a:schemeClr val="bg1"/>
                    </a:solidFill>
                  </a:rPr>
                  <a:t> </a:t>
                </a:r>
                <a:br>
                  <a:rPr lang="en-US" dirty="0"/>
                </a:br>
                <a:r>
                  <a:rPr lang="en-US" dirty="0">
                    <a:solidFill>
                      <a:schemeClr val="bg1"/>
                    </a:solidFill>
                  </a:rPr>
                  <a:t>combinations with repetitions</a:t>
                </a:r>
                <a:br>
                  <a:rPr lang="en-US" dirty="0"/>
                </a:br>
                <a:br>
                  <a:rPr lang="en-US" dirty="0"/>
                </a:br>
                <a:r>
                  <a:rPr lang="en-US" dirty="0">
                    <a:solidFill>
                      <a:schemeClr val="bg1"/>
                    </a:solidFill>
                  </a:rPr>
                  <a:t>15 candies = 15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15+7−1, 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21,6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6!15!</m:t>
                          </m:r>
                        </m:den>
                      </m:f>
                      <m:r>
                        <a:rPr lang="en-US" b="0" i="1" smtClean="0">
                          <a:solidFill>
                            <a:schemeClr val="bg1"/>
                          </a:solidFill>
                          <a:latin typeface="Cambria Math" panose="02040503050406030204" pitchFamily="18" charset="0"/>
                        </a:rPr>
                        <m:t>=54264</m:t>
                      </m:r>
                    </m:oMath>
                  </m:oMathPara>
                </a14:m>
                <a:br>
                  <a:rPr lang="en-US" dirty="0">
                    <a:solidFill>
                      <a:schemeClr val="bg1"/>
                    </a:solidFill>
                  </a:rPr>
                </a:br>
                <a:r>
                  <a:rPr lang="en-US" dirty="0">
                    <a:solidFill>
                      <a:schemeClr val="bg1"/>
                    </a:solidFill>
                  </a:rPr>
                  <a:t> ways of distributing the candies among the kids with no constraints</a:t>
                </a:r>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86</a:t>
            </a:fld>
            <a:endParaRPr lang="en-BE"/>
          </a:p>
        </p:txBody>
      </p:sp>
    </p:spTree>
    <p:extLst>
      <p:ext uri="{BB962C8B-B14F-4D97-AF65-F5344CB8AC3E}">
        <p14:creationId xmlns:p14="http://schemas.microsoft.com/office/powerpoint/2010/main" val="3340774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repetitions allowed, order doesn’t matter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solidFill>
                      <a:schemeClr val="bg1"/>
                    </a:solidFill>
                  </a:rPr>
                  <a:t>combinations with repetitions</a:t>
                </a:r>
                <a:br>
                  <a:rPr lang="en-US" dirty="0"/>
                </a:br>
                <a:br>
                  <a:rPr lang="en-US" dirty="0"/>
                </a:br>
                <a:r>
                  <a:rPr lang="en-US" dirty="0">
                    <a:solidFill>
                      <a:schemeClr val="bg1"/>
                    </a:solidFill>
                  </a:rPr>
                  <a:t>15 candies = 15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15+7−1, 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21,6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6!15!</m:t>
                          </m:r>
                        </m:den>
                      </m:f>
                      <m:r>
                        <a:rPr lang="en-US" b="0" i="1" smtClean="0">
                          <a:solidFill>
                            <a:schemeClr val="bg1"/>
                          </a:solidFill>
                          <a:latin typeface="Cambria Math" panose="02040503050406030204" pitchFamily="18" charset="0"/>
                        </a:rPr>
                        <m:t>=54264</m:t>
                      </m:r>
                    </m:oMath>
                  </m:oMathPara>
                </a14:m>
                <a:br>
                  <a:rPr lang="en-US" dirty="0">
                    <a:solidFill>
                      <a:schemeClr val="bg1"/>
                    </a:solidFill>
                  </a:rPr>
                </a:br>
                <a:r>
                  <a:rPr lang="en-US" dirty="0">
                    <a:solidFill>
                      <a:schemeClr val="bg1"/>
                    </a:solidFill>
                  </a:rPr>
                  <a:t> ways of distributing the candies among the kids with no constraints</a:t>
                </a:r>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87</a:t>
            </a:fld>
            <a:endParaRPr lang="en-BE"/>
          </a:p>
        </p:txBody>
      </p:sp>
    </p:spTree>
    <p:extLst>
      <p:ext uri="{BB962C8B-B14F-4D97-AF65-F5344CB8AC3E}">
        <p14:creationId xmlns:p14="http://schemas.microsoft.com/office/powerpoint/2010/main" val="499459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repetitions allowed, order doesn’t matter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combinations with repetitions</a:t>
                </a:r>
                <a:br>
                  <a:rPr lang="en-US" dirty="0"/>
                </a:br>
                <a:br>
                  <a:rPr lang="en-US" dirty="0"/>
                </a:br>
                <a:r>
                  <a:rPr lang="en-US" dirty="0">
                    <a:solidFill>
                      <a:schemeClr val="bg1"/>
                    </a:solidFill>
                  </a:rPr>
                  <a:t>15 candies = 15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15+7−1, 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21,6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6!15!</m:t>
                          </m:r>
                        </m:den>
                      </m:f>
                      <m:r>
                        <a:rPr lang="en-US" b="0" i="1" smtClean="0">
                          <a:solidFill>
                            <a:schemeClr val="bg1"/>
                          </a:solidFill>
                          <a:latin typeface="Cambria Math" panose="02040503050406030204" pitchFamily="18" charset="0"/>
                        </a:rPr>
                        <m:t>=54264</m:t>
                      </m:r>
                    </m:oMath>
                  </m:oMathPara>
                </a14:m>
                <a:br>
                  <a:rPr lang="en-US" dirty="0">
                    <a:solidFill>
                      <a:schemeClr val="bg1"/>
                    </a:solidFill>
                  </a:rPr>
                </a:br>
                <a:r>
                  <a:rPr lang="en-US" dirty="0">
                    <a:solidFill>
                      <a:schemeClr val="bg1"/>
                    </a:solidFill>
                  </a:rPr>
                  <a:t> ways of distributing the candies among the kids with no constraints</a:t>
                </a:r>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88</a:t>
            </a:fld>
            <a:endParaRPr lang="en-BE"/>
          </a:p>
        </p:txBody>
      </p:sp>
    </p:spTree>
    <p:extLst>
      <p:ext uri="{BB962C8B-B14F-4D97-AF65-F5344CB8AC3E}">
        <p14:creationId xmlns:p14="http://schemas.microsoft.com/office/powerpoint/2010/main" val="555703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repetitions allowed, order doesn’t matter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combinations with repetitions</a:t>
                </a:r>
                <a:br>
                  <a:rPr lang="en-US" dirty="0"/>
                </a:br>
                <a:br>
                  <a:rPr lang="en-US" dirty="0"/>
                </a:br>
                <a:r>
                  <a:rPr lang="en-US" dirty="0"/>
                  <a:t>15 candies = 15 balls,	7 kids = 7 </a:t>
                </a:r>
                <a:r>
                  <a:rPr lang="en-US" dirty="0" err="1"/>
                  <a:t>colours</a:t>
                </a:r>
                <a:r>
                  <a:rPr lang="en-US" dirty="0"/>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15+7−1, 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21,6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6!15!</m:t>
                          </m:r>
                        </m:den>
                      </m:f>
                      <m:r>
                        <a:rPr lang="en-US" b="0" i="1" smtClean="0">
                          <a:solidFill>
                            <a:schemeClr val="bg1"/>
                          </a:solidFill>
                          <a:latin typeface="Cambria Math" panose="02040503050406030204" pitchFamily="18" charset="0"/>
                        </a:rPr>
                        <m:t>=54264</m:t>
                      </m:r>
                    </m:oMath>
                  </m:oMathPara>
                </a14:m>
                <a:br>
                  <a:rPr lang="en-US" dirty="0">
                    <a:solidFill>
                      <a:schemeClr val="bg1"/>
                    </a:solidFill>
                  </a:rPr>
                </a:br>
                <a:r>
                  <a:rPr lang="en-US" dirty="0">
                    <a:solidFill>
                      <a:schemeClr val="bg1"/>
                    </a:solidFill>
                  </a:rPr>
                  <a:t> ways of distributing the candies among the kids with no constraints</a:t>
                </a:r>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89</a:t>
            </a:fld>
            <a:endParaRPr lang="en-BE"/>
          </a:p>
        </p:txBody>
      </p:sp>
    </p:spTree>
    <p:extLst>
      <p:ext uri="{BB962C8B-B14F-4D97-AF65-F5344CB8AC3E}">
        <p14:creationId xmlns:p14="http://schemas.microsoft.com/office/powerpoint/2010/main" val="4106126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07AB-A6B6-4CCE-B051-031C6B7CA894}"/>
              </a:ext>
            </a:extLst>
          </p:cNvPr>
          <p:cNvSpPr>
            <a:spLocks noGrp="1"/>
          </p:cNvSpPr>
          <p:nvPr>
            <p:ph type="title"/>
          </p:nvPr>
        </p:nvSpPr>
        <p:spPr/>
        <p:txBody>
          <a:bodyPr/>
          <a:lstStyle/>
          <a:p>
            <a:r>
              <a:rPr lang="en-US" spc="-140" dirty="0"/>
              <a:t>Combinations with repetitions</a:t>
            </a:r>
            <a:endParaRPr lang="en-BE"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B165C4-36E9-49FB-A94D-774C24B3D102}"/>
                  </a:ext>
                </a:extLst>
              </p:cNvPr>
              <p:cNvSpPr>
                <a:spLocks noGrp="1"/>
              </p:cNvSpPr>
              <p:nvPr>
                <p:ph idx="1"/>
              </p:nvPr>
            </p:nvSpPr>
            <p:spPr/>
            <p:txBody>
              <a:bodyPr>
                <a:normAutofit/>
              </a:bodyPr>
              <a:lstStyle/>
              <a:p>
                <a:r>
                  <a:rPr lang="en-US" sz="3200" dirty="0"/>
                  <a:t>Where to put </a:t>
                </a:r>
                <a14:m>
                  <m:oMath xmlns:m="http://schemas.openxmlformats.org/officeDocument/2006/math">
                    <m:r>
                      <a:rPr lang="en-US" sz="3200" i="1" dirty="0" smtClean="0">
                        <a:latin typeface="Cambria Math" panose="02040503050406030204" pitchFamily="18" charset="0"/>
                      </a:rPr>
                      <m:t>3−1=2</m:t>
                    </m:r>
                  </m:oMath>
                </a14:m>
                <a:r>
                  <a:rPr lang="en-US" sz="3200" dirty="0"/>
                  <a:t> bars?</a:t>
                </a:r>
              </a:p>
              <a:p>
                <a:endParaRPr lang="en-US" sz="3200" dirty="0"/>
              </a:p>
              <a:p>
                <a:endParaRPr lang="en-US" sz="3200" dirty="0"/>
              </a:p>
              <a:p>
                <a:endParaRPr lang="en-US" sz="3200" dirty="0"/>
              </a:p>
              <a:p>
                <a:endParaRPr lang="en-US" sz="3200" dirty="0"/>
              </a:p>
              <a:p>
                <a:endParaRPr lang="en-US" sz="3200" dirty="0"/>
              </a:p>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4+3−1, 3−1</m:t>
                          </m:r>
                        </m:e>
                      </m:d>
                      <m:r>
                        <a:rPr lang="en-US" sz="3200" b="0" i="1" smtClean="0">
                          <a:latin typeface="Cambria Math" panose="02040503050406030204" pitchFamily="18" charset="0"/>
                        </a:rPr>
                        <m:t>=</m:t>
                      </m:r>
                      <m:r>
                        <a:rPr lang="en-US" sz="3200" b="0" i="1" smtClean="0">
                          <a:latin typeface="Cambria Math" panose="02040503050406030204" pitchFamily="18" charset="0"/>
                        </a:rPr>
                        <m:t>𝐶</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6,2</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6!</m:t>
                          </m:r>
                        </m:num>
                        <m:den>
                          <m:r>
                            <a:rPr lang="en-US" sz="3200" b="0" i="1" smtClean="0">
                              <a:latin typeface="Cambria Math" panose="02040503050406030204" pitchFamily="18" charset="0"/>
                            </a:rPr>
                            <m:t>2!4!</m:t>
                          </m:r>
                        </m:den>
                      </m:f>
                      <m:r>
                        <a:rPr lang="en-US" sz="3200" b="0" i="1" smtClean="0">
                          <a:latin typeface="Cambria Math" panose="02040503050406030204" pitchFamily="18" charset="0"/>
                        </a:rPr>
                        <m:t>=15</m:t>
                      </m:r>
                    </m:oMath>
                  </m:oMathPara>
                </a14:m>
                <a:endParaRPr lang="en-BE" sz="3200" dirty="0"/>
              </a:p>
            </p:txBody>
          </p:sp>
        </mc:Choice>
        <mc:Fallback xmlns="">
          <p:sp>
            <p:nvSpPr>
              <p:cNvPr id="3" name="Content Placeholder 2">
                <a:extLst>
                  <a:ext uri="{FF2B5EF4-FFF2-40B4-BE49-F238E27FC236}">
                    <a16:creationId xmlns:a16="http://schemas.microsoft.com/office/drawing/2014/main" id="{29B165C4-36E9-49FB-A94D-774C24B3D102}"/>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83C69539-3972-4127-9195-2D52167106B5}"/>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95F57E14-D994-480F-A899-267BD1BDB34D}"/>
              </a:ext>
            </a:extLst>
          </p:cNvPr>
          <p:cNvSpPr>
            <a:spLocks noGrp="1"/>
          </p:cNvSpPr>
          <p:nvPr>
            <p:ph type="sldNum" sz="quarter" idx="12"/>
          </p:nvPr>
        </p:nvSpPr>
        <p:spPr/>
        <p:txBody>
          <a:bodyPr/>
          <a:lstStyle/>
          <a:p>
            <a:fld id="{08CF7B41-8972-4B54-B2ED-1FFF63F18177}" type="slidenum">
              <a:rPr lang="en-BE" smtClean="0"/>
              <a:t>9</a:t>
            </a:fld>
            <a:endParaRPr lang="en-BE"/>
          </a:p>
        </p:txBody>
      </p:sp>
      <p:grpSp>
        <p:nvGrpSpPr>
          <p:cNvPr id="6" name="Group 5">
            <a:extLst>
              <a:ext uri="{FF2B5EF4-FFF2-40B4-BE49-F238E27FC236}">
                <a16:creationId xmlns:a16="http://schemas.microsoft.com/office/drawing/2014/main" id="{486FDE92-CF77-4143-A450-B9EC977AF014}"/>
              </a:ext>
            </a:extLst>
          </p:cNvPr>
          <p:cNvGrpSpPr/>
          <p:nvPr/>
        </p:nvGrpSpPr>
        <p:grpSpPr>
          <a:xfrm>
            <a:off x="1190627" y="2805112"/>
            <a:ext cx="2695573" cy="657226"/>
            <a:chOff x="2290762" y="3100385"/>
            <a:chExt cx="2695573" cy="657226"/>
          </a:xfrm>
          <a:solidFill>
            <a:schemeClr val="bg1"/>
          </a:solidFill>
        </p:grpSpPr>
        <p:sp>
          <p:nvSpPr>
            <p:cNvPr id="7" name="Oval 6">
              <a:extLst>
                <a:ext uri="{FF2B5EF4-FFF2-40B4-BE49-F238E27FC236}">
                  <a16:creationId xmlns:a16="http://schemas.microsoft.com/office/drawing/2014/main" id="{94172364-3105-44B8-93F2-9B213A387577}"/>
                </a:ext>
              </a:extLst>
            </p:cNvPr>
            <p:cNvSpPr/>
            <p:nvPr/>
          </p:nvSpPr>
          <p:spPr>
            <a:xfrm>
              <a:off x="2290762"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Oval 7">
              <a:extLst>
                <a:ext uri="{FF2B5EF4-FFF2-40B4-BE49-F238E27FC236}">
                  <a16:creationId xmlns:a16="http://schemas.microsoft.com/office/drawing/2014/main" id="{0496554C-B3AC-403F-92CD-CFCB3339D028}"/>
                </a:ext>
              </a:extLst>
            </p:cNvPr>
            <p:cNvSpPr/>
            <p:nvPr/>
          </p:nvSpPr>
          <p:spPr>
            <a:xfrm>
              <a:off x="3100386"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Oval 8">
              <a:extLst>
                <a:ext uri="{FF2B5EF4-FFF2-40B4-BE49-F238E27FC236}">
                  <a16:creationId xmlns:a16="http://schemas.microsoft.com/office/drawing/2014/main" id="{D419EFAE-070A-4503-9B6C-D45A1C9BB9FB}"/>
                </a:ext>
              </a:extLst>
            </p:cNvPr>
            <p:cNvSpPr/>
            <p:nvPr/>
          </p:nvSpPr>
          <p:spPr>
            <a:xfrm>
              <a:off x="3910010"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Oval 9">
              <a:extLst>
                <a:ext uri="{FF2B5EF4-FFF2-40B4-BE49-F238E27FC236}">
                  <a16:creationId xmlns:a16="http://schemas.microsoft.com/office/drawing/2014/main" id="{CC590DA9-14AC-405D-B13F-89866A65784A}"/>
                </a:ext>
              </a:extLst>
            </p:cNvPr>
            <p:cNvSpPr/>
            <p:nvPr/>
          </p:nvSpPr>
          <p:spPr>
            <a:xfrm>
              <a:off x="4519610" y="3214685"/>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1" name="Straight Connector 10">
              <a:extLst>
                <a:ext uri="{FF2B5EF4-FFF2-40B4-BE49-F238E27FC236}">
                  <a16:creationId xmlns:a16="http://schemas.microsoft.com/office/drawing/2014/main" id="{FEBF825D-8DF8-463C-B351-547ACBEA7523}"/>
                </a:ext>
              </a:extLst>
            </p:cNvPr>
            <p:cNvCxnSpPr>
              <a:cxnSpLocks/>
            </p:cNvCxnSpPr>
            <p:nvPr/>
          </p:nvCxnSpPr>
          <p:spPr>
            <a:xfrm>
              <a:off x="2924174" y="3100386"/>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E5DC352-0DDB-4999-AAAA-F7DA568EFE00}"/>
                </a:ext>
              </a:extLst>
            </p:cNvPr>
            <p:cNvCxnSpPr>
              <a:cxnSpLocks/>
            </p:cNvCxnSpPr>
            <p:nvPr/>
          </p:nvCxnSpPr>
          <p:spPr>
            <a:xfrm>
              <a:off x="3733798" y="3100385"/>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F4AC00A1-9B85-4019-89F8-C4B6FCC8A464}"/>
              </a:ext>
            </a:extLst>
          </p:cNvPr>
          <p:cNvGrpSpPr/>
          <p:nvPr/>
        </p:nvGrpSpPr>
        <p:grpSpPr>
          <a:xfrm>
            <a:off x="8567739" y="2814637"/>
            <a:ext cx="2624136" cy="657226"/>
            <a:chOff x="2914649" y="3100385"/>
            <a:chExt cx="2624136" cy="657226"/>
          </a:xfrm>
          <a:solidFill>
            <a:schemeClr val="bg1"/>
          </a:solidFill>
        </p:grpSpPr>
        <p:sp>
          <p:nvSpPr>
            <p:cNvPr id="14" name="Oval 13">
              <a:extLst>
                <a:ext uri="{FF2B5EF4-FFF2-40B4-BE49-F238E27FC236}">
                  <a16:creationId xmlns:a16="http://schemas.microsoft.com/office/drawing/2014/main" id="{345A0FB7-93FF-4D77-99AB-7D64018253B8}"/>
                </a:ext>
              </a:extLst>
            </p:cNvPr>
            <p:cNvSpPr/>
            <p:nvPr/>
          </p:nvSpPr>
          <p:spPr>
            <a:xfrm>
              <a:off x="291464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Oval 14">
              <a:extLst>
                <a:ext uri="{FF2B5EF4-FFF2-40B4-BE49-F238E27FC236}">
                  <a16:creationId xmlns:a16="http://schemas.microsoft.com/office/drawing/2014/main" id="{1AFC85ED-66E6-4910-AF5D-941E90E8945A}"/>
                </a:ext>
              </a:extLst>
            </p:cNvPr>
            <p:cNvSpPr/>
            <p:nvPr/>
          </p:nvSpPr>
          <p:spPr>
            <a:xfrm>
              <a:off x="352424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Oval 15">
              <a:extLst>
                <a:ext uri="{FF2B5EF4-FFF2-40B4-BE49-F238E27FC236}">
                  <a16:creationId xmlns:a16="http://schemas.microsoft.com/office/drawing/2014/main" id="{FC2364D9-08FB-4F4E-B7AA-DA339EEC9AD9}"/>
                </a:ext>
              </a:extLst>
            </p:cNvPr>
            <p:cNvSpPr/>
            <p:nvPr/>
          </p:nvSpPr>
          <p:spPr>
            <a:xfrm>
              <a:off x="415289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7" name="Oval 16">
              <a:extLst>
                <a:ext uri="{FF2B5EF4-FFF2-40B4-BE49-F238E27FC236}">
                  <a16:creationId xmlns:a16="http://schemas.microsoft.com/office/drawing/2014/main" id="{39561D37-4285-45FA-9147-8648C73E391F}"/>
                </a:ext>
              </a:extLst>
            </p:cNvPr>
            <p:cNvSpPr/>
            <p:nvPr/>
          </p:nvSpPr>
          <p:spPr>
            <a:xfrm>
              <a:off x="4762499" y="3195637"/>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8" name="Straight Connector 17">
              <a:extLst>
                <a:ext uri="{FF2B5EF4-FFF2-40B4-BE49-F238E27FC236}">
                  <a16:creationId xmlns:a16="http://schemas.microsoft.com/office/drawing/2014/main" id="{F7CFC3F6-9184-4986-87C2-F003D2CD5E50}"/>
                </a:ext>
              </a:extLst>
            </p:cNvPr>
            <p:cNvCxnSpPr>
              <a:cxnSpLocks/>
            </p:cNvCxnSpPr>
            <p:nvPr/>
          </p:nvCxnSpPr>
          <p:spPr>
            <a:xfrm>
              <a:off x="5372099" y="3100386"/>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D838EEB-FB48-4B7C-954D-051AD80A7527}"/>
                </a:ext>
              </a:extLst>
            </p:cNvPr>
            <p:cNvCxnSpPr>
              <a:cxnSpLocks/>
            </p:cNvCxnSpPr>
            <p:nvPr/>
          </p:nvCxnSpPr>
          <p:spPr>
            <a:xfrm>
              <a:off x="5529260" y="3100385"/>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90B9C72E-0E08-46C5-81EE-AE4CBA07A61B}"/>
              </a:ext>
            </a:extLst>
          </p:cNvPr>
          <p:cNvGrpSpPr/>
          <p:nvPr/>
        </p:nvGrpSpPr>
        <p:grpSpPr>
          <a:xfrm>
            <a:off x="4914900" y="2824162"/>
            <a:ext cx="2619375" cy="657225"/>
            <a:chOff x="3062285" y="4076698"/>
            <a:chExt cx="2619375" cy="657225"/>
          </a:xfrm>
          <a:solidFill>
            <a:schemeClr val="bg1"/>
          </a:solidFill>
        </p:grpSpPr>
        <p:sp>
          <p:nvSpPr>
            <p:cNvPr id="21" name="Oval 20">
              <a:extLst>
                <a:ext uri="{FF2B5EF4-FFF2-40B4-BE49-F238E27FC236}">
                  <a16:creationId xmlns:a16="http://schemas.microsoft.com/office/drawing/2014/main" id="{3BCA5BF7-20B6-4106-A934-EA940E31FC8C}"/>
                </a:ext>
              </a:extLst>
            </p:cNvPr>
            <p:cNvSpPr/>
            <p:nvPr/>
          </p:nvSpPr>
          <p:spPr>
            <a:xfrm>
              <a:off x="321468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Oval 21">
              <a:extLst>
                <a:ext uri="{FF2B5EF4-FFF2-40B4-BE49-F238E27FC236}">
                  <a16:creationId xmlns:a16="http://schemas.microsoft.com/office/drawing/2014/main" id="{9792B887-30E1-4747-AB6F-02FCFE856194}"/>
                </a:ext>
              </a:extLst>
            </p:cNvPr>
            <p:cNvSpPr/>
            <p:nvPr/>
          </p:nvSpPr>
          <p:spPr>
            <a:xfrm>
              <a:off x="397668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Oval 22">
              <a:extLst>
                <a:ext uri="{FF2B5EF4-FFF2-40B4-BE49-F238E27FC236}">
                  <a16:creationId xmlns:a16="http://schemas.microsoft.com/office/drawing/2014/main" id="{1760B1C7-3714-4EED-9FCA-B8B54C6BC9B5}"/>
                </a:ext>
              </a:extLst>
            </p:cNvPr>
            <p:cNvSpPr/>
            <p:nvPr/>
          </p:nvSpPr>
          <p:spPr>
            <a:xfrm>
              <a:off x="460533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4" name="Oval 23">
              <a:extLst>
                <a:ext uri="{FF2B5EF4-FFF2-40B4-BE49-F238E27FC236}">
                  <a16:creationId xmlns:a16="http://schemas.microsoft.com/office/drawing/2014/main" id="{4A680852-B63B-4DDF-8E6C-C8548918E306}"/>
                </a:ext>
              </a:extLst>
            </p:cNvPr>
            <p:cNvSpPr/>
            <p:nvPr/>
          </p:nvSpPr>
          <p:spPr>
            <a:xfrm>
              <a:off x="5214935" y="4171949"/>
              <a:ext cx="466725" cy="46672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5" name="Straight Connector 24">
              <a:extLst>
                <a:ext uri="{FF2B5EF4-FFF2-40B4-BE49-F238E27FC236}">
                  <a16:creationId xmlns:a16="http://schemas.microsoft.com/office/drawing/2014/main" id="{F74D73E8-2C12-4A2C-9480-F0410863D8B4}"/>
                </a:ext>
              </a:extLst>
            </p:cNvPr>
            <p:cNvCxnSpPr>
              <a:cxnSpLocks/>
            </p:cNvCxnSpPr>
            <p:nvPr/>
          </p:nvCxnSpPr>
          <p:spPr>
            <a:xfrm>
              <a:off x="3062285" y="4076698"/>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A84A2F5-1E14-4804-AEAC-D1216AEDC175}"/>
                </a:ext>
              </a:extLst>
            </p:cNvPr>
            <p:cNvCxnSpPr>
              <a:cxnSpLocks/>
            </p:cNvCxnSpPr>
            <p:nvPr/>
          </p:nvCxnSpPr>
          <p:spPr>
            <a:xfrm>
              <a:off x="3824285" y="4076698"/>
              <a:ext cx="9525" cy="657225"/>
            </a:xfrm>
            <a:prstGeom prst="line">
              <a:avLst/>
            </a:prstGeom>
            <a:grpFill/>
            <a:ln w="57150"/>
          </p:spPr>
          <p:style>
            <a:lnRef idx="1">
              <a:schemeClr val="dk1"/>
            </a:lnRef>
            <a:fillRef idx="0">
              <a:schemeClr val="dk1"/>
            </a:fillRef>
            <a:effectRef idx="0">
              <a:schemeClr val="dk1"/>
            </a:effectRef>
            <a:fontRef idx="minor">
              <a:schemeClr val="tx1"/>
            </a:fontRef>
          </p:style>
        </p:cxnSp>
      </p:grpSp>
      <p:sp>
        <p:nvSpPr>
          <p:cNvPr id="27" name="TextBox 26">
            <a:extLst>
              <a:ext uri="{FF2B5EF4-FFF2-40B4-BE49-F238E27FC236}">
                <a16:creationId xmlns:a16="http://schemas.microsoft.com/office/drawing/2014/main" id="{3427C69D-55CB-45A4-AA96-E8B31E79A556}"/>
              </a:ext>
            </a:extLst>
          </p:cNvPr>
          <p:cNvSpPr txBox="1"/>
          <p:nvPr/>
        </p:nvSpPr>
        <p:spPr>
          <a:xfrm>
            <a:off x="3571875" y="3839369"/>
            <a:ext cx="5448300" cy="1446550"/>
          </a:xfrm>
          <a:prstGeom prst="rect">
            <a:avLst/>
          </a:prstGeom>
          <a:noFill/>
        </p:spPr>
        <p:txBody>
          <a:bodyPr wrap="square" rtlCol="0">
            <a:spAutoFit/>
          </a:bodyPr>
          <a:lstStyle/>
          <a:p>
            <a:pPr algn="ctr"/>
            <a:r>
              <a:rPr lang="en-US" sz="8800" b="1" dirty="0"/>
              <a:t>* * * * * *</a:t>
            </a:r>
            <a:endParaRPr lang="en-BE" sz="8800" b="1" dirty="0"/>
          </a:p>
        </p:txBody>
      </p:sp>
    </p:spTree>
    <p:extLst>
      <p:ext uri="{BB962C8B-B14F-4D97-AF65-F5344CB8AC3E}">
        <p14:creationId xmlns:p14="http://schemas.microsoft.com/office/powerpoint/2010/main" val="36767870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repetitions allowed, order doesn’t matter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combinations with repetitions</a:t>
                </a:r>
                <a:br>
                  <a:rPr lang="en-US" dirty="0"/>
                </a:br>
                <a:br>
                  <a:rPr lang="en-US" dirty="0"/>
                </a:br>
                <a:r>
                  <a:rPr lang="en-US" dirty="0"/>
                  <a:t>15 candies = 15 balls,	7 kids = 7 </a:t>
                </a:r>
                <a:r>
                  <a:rPr lang="en-US" dirty="0" err="1"/>
                  <a:t>colours</a:t>
                </a:r>
                <a:r>
                  <a:rPr lang="en-US" dirty="0"/>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15+7−1, 7−1</m:t>
                          </m:r>
                        </m:e>
                      </m:d>
                      <m:r>
                        <a:rPr lang="en-US" b="0" i="1" smtClean="0">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21,6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21!</m:t>
                          </m:r>
                        </m:num>
                        <m:den>
                          <m:r>
                            <a:rPr lang="en-US" b="0" i="1" smtClean="0">
                              <a:solidFill>
                                <a:schemeClr val="bg1"/>
                              </a:solidFill>
                              <a:latin typeface="Cambria Math" panose="02040503050406030204" pitchFamily="18" charset="0"/>
                            </a:rPr>
                            <m:t>6!15!</m:t>
                          </m:r>
                        </m:den>
                      </m:f>
                      <m:r>
                        <a:rPr lang="en-US" b="0" i="1" smtClean="0">
                          <a:solidFill>
                            <a:schemeClr val="bg1"/>
                          </a:solidFill>
                          <a:latin typeface="Cambria Math" panose="02040503050406030204" pitchFamily="18" charset="0"/>
                        </a:rPr>
                        <m:t>=54264</m:t>
                      </m:r>
                    </m:oMath>
                  </m:oMathPara>
                </a14:m>
                <a:br>
                  <a:rPr lang="en-US" dirty="0">
                    <a:solidFill>
                      <a:schemeClr val="bg1"/>
                    </a:solidFill>
                  </a:rPr>
                </a:br>
                <a:r>
                  <a:rPr lang="en-US" dirty="0">
                    <a:solidFill>
                      <a:schemeClr val="bg1"/>
                    </a:solidFill>
                  </a:rPr>
                  <a:t> ways of distributing the candies among the kids with no constraints</a:t>
                </a:r>
                <a:endParaRPr lang="en-US" dirty="0"/>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90</a:t>
            </a:fld>
            <a:endParaRPr lang="en-BE"/>
          </a:p>
        </p:txBody>
      </p:sp>
    </p:spTree>
    <p:extLst>
      <p:ext uri="{BB962C8B-B14F-4D97-AF65-F5344CB8AC3E}">
        <p14:creationId xmlns:p14="http://schemas.microsoft.com/office/powerpoint/2010/main" val="423316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lnSpcReduction="10000"/>
              </a:bodyPr>
              <a:lstStyle/>
              <a:p>
                <a:pPr fontAlgn="base"/>
                <a:r>
                  <a:rPr lang="en-US" dirty="0"/>
                  <a:t>There are 15 identical candies. In how many ways can you distribute them among 7 kids?</a:t>
                </a:r>
              </a:p>
              <a:p>
                <a:pPr fontAlgn="base"/>
                <a:endParaRPr lang="en-US" sz="1200" dirty="0"/>
              </a:p>
              <a:p>
                <a:pPr marL="0" indent="0" algn="ctr" fontAlgn="base">
                  <a:buNone/>
                </a:pPr>
                <a:r>
                  <a:rPr lang="en-US" dirty="0"/>
                  <a:t>Identical candies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repetitions allowed, order doesn’t matter </a:t>
                </a:r>
                <a14:m>
                  <m:oMath xmlns:m="http://schemas.openxmlformats.org/officeDocument/2006/math">
                    <m:r>
                      <a:rPr lang="en-US" i="1">
                        <a:latin typeface="Cambria Math" panose="02040503050406030204" pitchFamily="18" charset="0"/>
                      </a:rPr>
                      <m:t>→</m:t>
                    </m:r>
                  </m:oMath>
                </a14:m>
                <a:r>
                  <a:rPr lang="en-US" dirty="0"/>
                  <a:t> </a:t>
                </a:r>
                <a:br>
                  <a:rPr lang="en-US" dirty="0"/>
                </a:br>
                <a:r>
                  <a:rPr lang="en-US" dirty="0"/>
                  <a:t>combinations with repetitions</a:t>
                </a:r>
                <a:br>
                  <a:rPr lang="en-US" dirty="0"/>
                </a:br>
                <a:br>
                  <a:rPr lang="en-US" dirty="0"/>
                </a:br>
                <a:r>
                  <a:rPr lang="en-US" dirty="0"/>
                  <a:t>15 candies = 15 balls,	7 kids = 7 </a:t>
                </a:r>
                <a:r>
                  <a:rPr lang="en-US" dirty="0" err="1"/>
                  <a:t>colours</a:t>
                </a:r>
                <a:r>
                  <a:rPr lang="en-US" dirty="0"/>
                  <a:t>, categories</a:t>
                </a:r>
              </a:p>
              <a:p>
                <a:pPr marL="0" indent="0" algn="ctr" fontAlgn="base">
                  <a:buNone/>
                </a:pPr>
                <a:endParaRPr lang="en-US" sz="1400" dirty="0"/>
              </a:p>
              <a:p>
                <a:pPr marL="0" indent="0" algn="ctr" fontAlgn="base">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15+7−1, 7−1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21,6</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6!15!</m:t>
                          </m:r>
                        </m:den>
                      </m:f>
                      <m:r>
                        <a:rPr lang="en-US" b="0" i="1" smtClean="0">
                          <a:latin typeface="Cambria Math" panose="02040503050406030204" pitchFamily="18" charset="0"/>
                        </a:rPr>
                        <m:t>=54264</m:t>
                      </m:r>
                    </m:oMath>
                  </m:oMathPara>
                </a14:m>
                <a:br>
                  <a:rPr lang="en-US" dirty="0"/>
                </a:br>
                <a:r>
                  <a:rPr lang="en-US" dirty="0"/>
                  <a:t> ways of distributing the candies among the kids with no constraints</a:t>
                </a:r>
              </a:p>
              <a:p>
                <a:pPr marL="0" indent="0">
                  <a:buNone/>
                </a:pPr>
                <a:endParaRPr lang="en-BE"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1043" t="-2975"/>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91</a:t>
            </a:fld>
            <a:endParaRPr lang="en-BE"/>
          </a:p>
        </p:txBody>
      </p:sp>
    </p:spTree>
    <p:extLst>
      <p:ext uri="{BB962C8B-B14F-4D97-AF65-F5344CB8AC3E}">
        <p14:creationId xmlns:p14="http://schemas.microsoft.com/office/powerpoint/2010/main" val="15895797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solidFill>
                      <a:schemeClr val="bg1"/>
                    </a:solidFill>
                  </a:rPr>
                  <a:t>Let’s give one candy to every kid to satisfy the condition.</a:t>
                </a:r>
                <a:br>
                  <a:rPr lang="en-US" dirty="0"/>
                </a:br>
                <a:r>
                  <a:rPr lang="en-US" dirty="0">
                    <a:solidFill>
                      <a:schemeClr val="bg1"/>
                    </a:solidFill>
                  </a:rPr>
                  <a:t>Now we need to distribute the rest:</a:t>
                </a:r>
              </a:p>
              <a:p>
                <a:pPr marL="0" indent="0" algn="ctr" fontAlgn="base">
                  <a:buNone/>
                </a:pPr>
                <a:endParaRPr lang="en-US" sz="3900" dirty="0">
                  <a:solidFill>
                    <a:schemeClr val="bg1"/>
                  </a:solidFill>
                </a:endParaRPr>
              </a:p>
              <a:p>
                <a:pPr marL="0" indent="0" algn="ctr" fontAlgn="base">
                  <a:buNone/>
                </a:pPr>
                <a:r>
                  <a:rPr lang="en-US" dirty="0">
                    <a:solidFill>
                      <a:schemeClr val="bg1"/>
                    </a:solidFill>
                  </a:rPr>
                  <a:t>15 – 7 = 8 candies = 8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2100" dirty="0"/>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8+7−1,7−1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6!8!</m:t>
                        </m:r>
                      </m:den>
                    </m:f>
                    <m:r>
                      <a:rPr lang="en-US" b="0" i="1" smtClean="0">
                        <a:solidFill>
                          <a:schemeClr val="bg1"/>
                        </a:solidFill>
                        <a:latin typeface="Cambria Math" panose="02040503050406030204" pitchFamily="18" charset="0"/>
                      </a:rPr>
                      <m:t>=3003</m:t>
                    </m:r>
                  </m:oMath>
                </a14:m>
                <a:r>
                  <a:rPr lang="en-US" dirty="0">
                    <a:solidFill>
                      <a:schemeClr val="bg1"/>
                    </a:solidFill>
                  </a:rPr>
                  <a:t> </a:t>
                </a:r>
                <a:br>
                  <a:rPr lang="en-US" dirty="0">
                    <a:solidFill>
                      <a:schemeClr val="bg1"/>
                    </a:solidFill>
                  </a:rPr>
                </a:br>
                <a:br>
                  <a:rPr lang="en-US" sz="1900" dirty="0">
                    <a:solidFill>
                      <a:schemeClr val="bg1"/>
                    </a:solidFill>
                  </a:rPr>
                </a:br>
                <a:r>
                  <a:rPr lang="en-US" dirty="0">
                    <a:solidFill>
                      <a:schemeClr val="bg1"/>
                    </a:solidFill>
                  </a:rPr>
                  <a:t>ways of distributing the candies among the kid so that everyone gets </a:t>
                </a:r>
                <a:br>
                  <a:rPr lang="en-US" dirty="0">
                    <a:solidFill>
                      <a:schemeClr val="bg1"/>
                    </a:solidFill>
                  </a:rPr>
                </a:br>
                <a:r>
                  <a:rPr lang="en-US" dirty="0">
                    <a:solidFill>
                      <a:schemeClr val="bg1"/>
                    </a:solidFill>
                  </a:rPr>
                  <a:t>at least one candy</a:t>
                </a:r>
                <a:endParaRPr lang="en-US"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92</a:t>
            </a:fld>
            <a:endParaRPr lang="en-BE"/>
          </a:p>
        </p:txBody>
      </p:sp>
    </p:spTree>
    <p:extLst>
      <p:ext uri="{BB962C8B-B14F-4D97-AF65-F5344CB8AC3E}">
        <p14:creationId xmlns:p14="http://schemas.microsoft.com/office/powerpoint/2010/main" val="10304060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t>Let’s give one candy to every kid to satisfy the condition.</a:t>
                </a:r>
                <a:br>
                  <a:rPr lang="en-US" dirty="0"/>
                </a:br>
                <a:r>
                  <a:rPr lang="en-US" dirty="0">
                    <a:solidFill>
                      <a:schemeClr val="bg1"/>
                    </a:solidFill>
                  </a:rPr>
                  <a:t>Now we need to distribute the rest:</a:t>
                </a:r>
              </a:p>
              <a:p>
                <a:pPr marL="0" indent="0" algn="ctr" fontAlgn="base">
                  <a:buNone/>
                </a:pPr>
                <a:endParaRPr lang="en-US" sz="3900" dirty="0">
                  <a:solidFill>
                    <a:schemeClr val="bg1"/>
                  </a:solidFill>
                </a:endParaRPr>
              </a:p>
              <a:p>
                <a:pPr marL="0" indent="0" algn="ctr" fontAlgn="base">
                  <a:buNone/>
                </a:pPr>
                <a:r>
                  <a:rPr lang="en-US" dirty="0">
                    <a:solidFill>
                      <a:schemeClr val="bg1"/>
                    </a:solidFill>
                  </a:rPr>
                  <a:t>15 – 7 = 8 candies = 8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2100" dirty="0"/>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8+7−1,7−1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6!8!</m:t>
                        </m:r>
                      </m:den>
                    </m:f>
                    <m:r>
                      <a:rPr lang="en-US" b="0" i="1" smtClean="0">
                        <a:solidFill>
                          <a:schemeClr val="bg1"/>
                        </a:solidFill>
                        <a:latin typeface="Cambria Math" panose="02040503050406030204" pitchFamily="18" charset="0"/>
                      </a:rPr>
                      <m:t>=3003</m:t>
                    </m:r>
                  </m:oMath>
                </a14:m>
                <a:r>
                  <a:rPr lang="en-US" dirty="0">
                    <a:solidFill>
                      <a:schemeClr val="bg1"/>
                    </a:solidFill>
                  </a:rPr>
                  <a:t> </a:t>
                </a:r>
                <a:br>
                  <a:rPr lang="en-US" dirty="0">
                    <a:solidFill>
                      <a:schemeClr val="bg1"/>
                    </a:solidFill>
                  </a:rPr>
                </a:br>
                <a:br>
                  <a:rPr lang="en-US" sz="1900" dirty="0">
                    <a:solidFill>
                      <a:schemeClr val="bg1"/>
                    </a:solidFill>
                  </a:rPr>
                </a:br>
                <a:r>
                  <a:rPr lang="en-US" dirty="0">
                    <a:solidFill>
                      <a:schemeClr val="bg1"/>
                    </a:solidFill>
                  </a:rPr>
                  <a:t>ways of distributing the candies among the kid so that everyone gets </a:t>
                </a:r>
                <a:br>
                  <a:rPr lang="en-US" dirty="0">
                    <a:solidFill>
                      <a:schemeClr val="bg1"/>
                    </a:solidFill>
                  </a:rPr>
                </a:br>
                <a:r>
                  <a:rPr lang="en-US" dirty="0">
                    <a:solidFill>
                      <a:schemeClr val="bg1"/>
                    </a:solidFill>
                  </a:rPr>
                  <a:t>at least one candy</a:t>
                </a:r>
                <a:endParaRPr lang="en-US"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93</a:t>
            </a:fld>
            <a:endParaRPr lang="en-BE"/>
          </a:p>
        </p:txBody>
      </p:sp>
    </p:spTree>
    <p:extLst>
      <p:ext uri="{BB962C8B-B14F-4D97-AF65-F5344CB8AC3E}">
        <p14:creationId xmlns:p14="http://schemas.microsoft.com/office/powerpoint/2010/main" val="1386465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t>Let’s give one candy to every kid to satisfy the condition.</a:t>
                </a:r>
                <a:br>
                  <a:rPr lang="en-US" dirty="0"/>
                </a:br>
                <a:r>
                  <a:rPr lang="en-US" dirty="0"/>
                  <a:t>Now we need to distribute the rest:</a:t>
                </a:r>
              </a:p>
              <a:p>
                <a:pPr marL="0" indent="0" algn="ctr" fontAlgn="base">
                  <a:buNone/>
                </a:pPr>
                <a:endParaRPr lang="en-US" sz="3900" dirty="0">
                  <a:solidFill>
                    <a:schemeClr val="bg1"/>
                  </a:solidFill>
                </a:endParaRPr>
              </a:p>
              <a:p>
                <a:pPr marL="0" indent="0" algn="ctr" fontAlgn="base">
                  <a:buNone/>
                </a:pPr>
                <a:r>
                  <a:rPr lang="en-US" dirty="0">
                    <a:solidFill>
                      <a:schemeClr val="bg1"/>
                    </a:solidFill>
                  </a:rPr>
                  <a:t>15 – 7 = 8 candies = 8 balls,	7 kids = 7 </a:t>
                </a:r>
                <a:r>
                  <a:rPr lang="en-US" dirty="0" err="1">
                    <a:solidFill>
                      <a:schemeClr val="bg1"/>
                    </a:solidFill>
                  </a:rPr>
                  <a:t>colours</a:t>
                </a:r>
                <a:r>
                  <a:rPr lang="en-US" dirty="0">
                    <a:solidFill>
                      <a:schemeClr val="bg1"/>
                    </a:solidFill>
                  </a:rPr>
                  <a:t>, categories</a:t>
                </a:r>
              </a:p>
              <a:p>
                <a:pPr marL="0" indent="0" algn="ctr" fontAlgn="base">
                  <a:buNone/>
                </a:pPr>
                <a:endParaRPr lang="en-US" sz="2100" dirty="0"/>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8+7−1,7−1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6!8!</m:t>
                        </m:r>
                      </m:den>
                    </m:f>
                    <m:r>
                      <a:rPr lang="en-US" b="0" i="1" smtClean="0">
                        <a:solidFill>
                          <a:schemeClr val="bg1"/>
                        </a:solidFill>
                        <a:latin typeface="Cambria Math" panose="02040503050406030204" pitchFamily="18" charset="0"/>
                      </a:rPr>
                      <m:t>=3003</m:t>
                    </m:r>
                  </m:oMath>
                </a14:m>
                <a:r>
                  <a:rPr lang="en-US" dirty="0">
                    <a:solidFill>
                      <a:schemeClr val="bg1"/>
                    </a:solidFill>
                  </a:rPr>
                  <a:t> </a:t>
                </a:r>
                <a:br>
                  <a:rPr lang="en-US" dirty="0">
                    <a:solidFill>
                      <a:schemeClr val="bg1"/>
                    </a:solidFill>
                  </a:rPr>
                </a:br>
                <a:br>
                  <a:rPr lang="en-US" sz="1900" dirty="0">
                    <a:solidFill>
                      <a:schemeClr val="bg1"/>
                    </a:solidFill>
                  </a:rPr>
                </a:br>
                <a:r>
                  <a:rPr lang="en-US" dirty="0">
                    <a:solidFill>
                      <a:schemeClr val="bg1"/>
                    </a:solidFill>
                  </a:rPr>
                  <a:t>ways of distributing the candies among the kid so that everyone gets </a:t>
                </a:r>
                <a:br>
                  <a:rPr lang="en-US" dirty="0">
                    <a:solidFill>
                      <a:schemeClr val="bg1"/>
                    </a:solidFill>
                  </a:rPr>
                </a:br>
                <a:r>
                  <a:rPr lang="en-US" dirty="0">
                    <a:solidFill>
                      <a:schemeClr val="bg1"/>
                    </a:solidFill>
                  </a:rPr>
                  <a:t>at least one candy</a:t>
                </a:r>
                <a:endParaRPr lang="en-US"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94</a:t>
            </a:fld>
            <a:endParaRPr lang="en-BE"/>
          </a:p>
        </p:txBody>
      </p:sp>
    </p:spTree>
    <p:extLst>
      <p:ext uri="{BB962C8B-B14F-4D97-AF65-F5344CB8AC3E}">
        <p14:creationId xmlns:p14="http://schemas.microsoft.com/office/powerpoint/2010/main" val="28018984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t>Let’s give one candy to every kid to satisfy the condition.</a:t>
                </a:r>
                <a:br>
                  <a:rPr lang="en-US" dirty="0"/>
                </a:br>
                <a:r>
                  <a:rPr lang="en-US" dirty="0"/>
                  <a:t>Now we need to distribute the rest:</a:t>
                </a:r>
              </a:p>
              <a:p>
                <a:pPr marL="0" indent="0" algn="ctr" fontAlgn="base">
                  <a:buNone/>
                </a:pPr>
                <a:endParaRPr lang="en-US" sz="3900" dirty="0"/>
              </a:p>
              <a:p>
                <a:pPr marL="0" indent="0" algn="ctr" fontAlgn="base">
                  <a:buNone/>
                </a:pPr>
                <a:r>
                  <a:rPr lang="en-US" dirty="0"/>
                  <a:t>15 – 7 = 8 candies = 8 balls,	7 kids = 7 </a:t>
                </a:r>
                <a:r>
                  <a:rPr lang="en-US" dirty="0" err="1"/>
                  <a:t>colours</a:t>
                </a:r>
                <a:r>
                  <a:rPr lang="en-US" dirty="0"/>
                  <a:t>, categories</a:t>
                </a:r>
              </a:p>
              <a:p>
                <a:pPr marL="0" indent="0" algn="ctr" fontAlgn="base">
                  <a:buNone/>
                </a:pPr>
                <a:endParaRPr lang="en-US" sz="2100" dirty="0"/>
              </a:p>
              <a:p>
                <a:pPr marL="0" indent="0" algn="ctr" fontAlgn="base">
                  <a:buNone/>
                </a:pPr>
                <a14:m>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8+7−1,7−1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6!8!</m:t>
                        </m:r>
                      </m:den>
                    </m:f>
                    <m:r>
                      <a:rPr lang="en-US" b="0" i="1" smtClean="0">
                        <a:solidFill>
                          <a:schemeClr val="bg1"/>
                        </a:solidFill>
                        <a:latin typeface="Cambria Math" panose="02040503050406030204" pitchFamily="18" charset="0"/>
                      </a:rPr>
                      <m:t>=3003</m:t>
                    </m:r>
                  </m:oMath>
                </a14:m>
                <a:r>
                  <a:rPr lang="en-US" dirty="0">
                    <a:solidFill>
                      <a:schemeClr val="bg1"/>
                    </a:solidFill>
                  </a:rPr>
                  <a:t> </a:t>
                </a:r>
                <a:br>
                  <a:rPr lang="en-US" dirty="0">
                    <a:solidFill>
                      <a:schemeClr val="bg1"/>
                    </a:solidFill>
                  </a:rPr>
                </a:br>
                <a:br>
                  <a:rPr lang="en-US" sz="1900" dirty="0">
                    <a:solidFill>
                      <a:schemeClr val="bg1"/>
                    </a:solidFill>
                  </a:rPr>
                </a:br>
                <a:r>
                  <a:rPr lang="en-US" dirty="0">
                    <a:solidFill>
                      <a:schemeClr val="bg1"/>
                    </a:solidFill>
                  </a:rPr>
                  <a:t>ways of distributing the candies among the kid so that everyone gets </a:t>
                </a:r>
                <a:br>
                  <a:rPr lang="en-US" dirty="0">
                    <a:solidFill>
                      <a:schemeClr val="bg1"/>
                    </a:solidFill>
                  </a:rPr>
                </a:br>
                <a:r>
                  <a:rPr lang="en-US" dirty="0">
                    <a:solidFill>
                      <a:schemeClr val="bg1"/>
                    </a:solidFill>
                  </a:rPr>
                  <a:t>at least one candy</a:t>
                </a:r>
                <a:endParaRPr lang="en-US"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95</a:t>
            </a:fld>
            <a:endParaRPr lang="en-BE"/>
          </a:p>
        </p:txBody>
      </p:sp>
    </p:spTree>
    <p:extLst>
      <p:ext uri="{BB962C8B-B14F-4D97-AF65-F5344CB8AC3E}">
        <p14:creationId xmlns:p14="http://schemas.microsoft.com/office/powerpoint/2010/main" val="229757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t>Let’s give one candy to every kid to satisfy the condition.</a:t>
                </a:r>
                <a:br>
                  <a:rPr lang="en-US" dirty="0"/>
                </a:br>
                <a:r>
                  <a:rPr lang="en-US" dirty="0"/>
                  <a:t>Now we need to distribute the rest:</a:t>
                </a:r>
              </a:p>
              <a:p>
                <a:pPr marL="0" indent="0" algn="ctr" fontAlgn="base">
                  <a:buNone/>
                </a:pPr>
                <a:endParaRPr lang="en-US" sz="3900" dirty="0"/>
              </a:p>
              <a:p>
                <a:pPr marL="0" indent="0" algn="ctr" fontAlgn="base">
                  <a:buNone/>
                </a:pPr>
                <a:r>
                  <a:rPr lang="en-US" dirty="0"/>
                  <a:t>15 – 7 = 8 candies = 8 balls,	7 kids = 7 </a:t>
                </a:r>
                <a:r>
                  <a:rPr lang="en-US" dirty="0" err="1"/>
                  <a:t>colours</a:t>
                </a:r>
                <a:r>
                  <a:rPr lang="en-US" dirty="0"/>
                  <a:t>, categories</a:t>
                </a:r>
              </a:p>
              <a:p>
                <a:pPr marL="0" indent="0" algn="ctr" fontAlgn="base">
                  <a:buNone/>
                </a:pPr>
                <a:endParaRPr lang="en-US" sz="2100" dirty="0"/>
              </a:p>
              <a:p>
                <a:pPr marL="0" indent="0" algn="ctr" fontAlgn="base">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8+7−1,7−1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14,6</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14!</m:t>
                        </m:r>
                      </m:num>
                      <m:den>
                        <m:r>
                          <a:rPr lang="en-US" b="0" i="1" smtClean="0">
                            <a:solidFill>
                              <a:schemeClr val="bg1"/>
                            </a:solidFill>
                            <a:latin typeface="Cambria Math" panose="02040503050406030204" pitchFamily="18" charset="0"/>
                          </a:rPr>
                          <m:t>6!8!</m:t>
                        </m:r>
                      </m:den>
                    </m:f>
                    <m:r>
                      <a:rPr lang="en-US" b="0" i="1" smtClean="0">
                        <a:solidFill>
                          <a:schemeClr val="bg1"/>
                        </a:solidFill>
                        <a:latin typeface="Cambria Math" panose="02040503050406030204" pitchFamily="18" charset="0"/>
                      </a:rPr>
                      <m:t>=3003</m:t>
                    </m:r>
                  </m:oMath>
                </a14:m>
                <a:r>
                  <a:rPr lang="en-US" dirty="0">
                    <a:solidFill>
                      <a:schemeClr val="bg1"/>
                    </a:solidFill>
                  </a:rPr>
                  <a:t> </a:t>
                </a:r>
                <a:br>
                  <a:rPr lang="en-US" dirty="0">
                    <a:solidFill>
                      <a:schemeClr val="bg1"/>
                    </a:solidFill>
                  </a:rPr>
                </a:br>
                <a:br>
                  <a:rPr lang="en-US" sz="1900" dirty="0">
                    <a:solidFill>
                      <a:schemeClr val="bg1"/>
                    </a:solidFill>
                  </a:rPr>
                </a:br>
                <a:r>
                  <a:rPr lang="en-US" dirty="0">
                    <a:solidFill>
                      <a:schemeClr val="bg1"/>
                    </a:solidFill>
                  </a:rPr>
                  <a:t>ways of distributing the candies among the kid so that everyone gets </a:t>
                </a:r>
                <a:br>
                  <a:rPr lang="en-US" dirty="0">
                    <a:solidFill>
                      <a:schemeClr val="bg1"/>
                    </a:solidFill>
                  </a:rPr>
                </a:br>
                <a:r>
                  <a:rPr lang="en-US" dirty="0">
                    <a:solidFill>
                      <a:schemeClr val="bg1"/>
                    </a:solidFill>
                  </a:rPr>
                  <a:t>at least one candy</a:t>
                </a:r>
                <a:endParaRPr lang="en-US" dirty="0"/>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96</a:t>
            </a:fld>
            <a:endParaRPr lang="en-BE"/>
          </a:p>
        </p:txBody>
      </p:sp>
    </p:spTree>
    <p:extLst>
      <p:ext uri="{BB962C8B-B14F-4D97-AF65-F5344CB8AC3E}">
        <p14:creationId xmlns:p14="http://schemas.microsoft.com/office/powerpoint/2010/main" val="233728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984C-E2EA-4018-A1AC-6F4A6D33F603}"/>
              </a:ext>
            </a:extLst>
          </p:cNvPr>
          <p:cNvSpPr>
            <a:spLocks noGrp="1"/>
          </p:cNvSpPr>
          <p:nvPr>
            <p:ph type="title"/>
          </p:nvPr>
        </p:nvSpPr>
        <p:spPr/>
        <p:txBody>
          <a:bodyPr/>
          <a:lstStyle/>
          <a:p>
            <a:r>
              <a:rPr lang="en-US" dirty="0"/>
              <a:t>candies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2AA4BF-F47E-43E3-994B-AD3F2A176E28}"/>
                  </a:ext>
                </a:extLst>
              </p:cNvPr>
              <p:cNvSpPr>
                <a:spLocks noGrp="1"/>
              </p:cNvSpPr>
              <p:nvPr>
                <p:ph idx="1"/>
              </p:nvPr>
            </p:nvSpPr>
            <p:spPr>
              <a:xfrm>
                <a:off x="838200" y="1643064"/>
                <a:ext cx="10515600" cy="4713286"/>
              </a:xfrm>
            </p:spPr>
            <p:txBody>
              <a:bodyPr>
                <a:normAutofit fontScale="92500" lnSpcReduction="10000"/>
              </a:bodyPr>
              <a:lstStyle/>
              <a:p>
                <a:pPr fontAlgn="base"/>
                <a:r>
                  <a:rPr lang="en-US" dirty="0"/>
                  <a:t>There are 15 identical candies. In how many ways can you distribute them among 7 kids so that each kid gets at least one candy?</a:t>
                </a:r>
              </a:p>
              <a:p>
                <a:pPr fontAlgn="base"/>
                <a:endParaRPr lang="en-US" sz="1900" dirty="0"/>
              </a:p>
              <a:p>
                <a:pPr marL="0" indent="0" algn="ctr" fontAlgn="base">
                  <a:buNone/>
                </a:pPr>
                <a:r>
                  <a:rPr lang="en-US" dirty="0"/>
                  <a:t>Let’s give one candy to every kid to satisfy the condition.</a:t>
                </a:r>
                <a:br>
                  <a:rPr lang="en-US" dirty="0"/>
                </a:br>
                <a:r>
                  <a:rPr lang="en-US" dirty="0"/>
                  <a:t>Now we need to distribute the rest:</a:t>
                </a:r>
              </a:p>
              <a:p>
                <a:pPr marL="0" indent="0" algn="ctr" fontAlgn="base">
                  <a:buNone/>
                </a:pPr>
                <a:endParaRPr lang="en-US" sz="3900" dirty="0"/>
              </a:p>
              <a:p>
                <a:pPr marL="0" indent="0" algn="ctr" fontAlgn="base">
                  <a:buNone/>
                </a:pPr>
                <a:r>
                  <a:rPr lang="en-US" dirty="0"/>
                  <a:t>15 – 7 = 8 candies = 8 balls,	7 kids = 7 </a:t>
                </a:r>
                <a:r>
                  <a:rPr lang="en-US" dirty="0" err="1"/>
                  <a:t>colours</a:t>
                </a:r>
                <a:r>
                  <a:rPr lang="en-US" dirty="0"/>
                  <a:t>, categories</a:t>
                </a:r>
              </a:p>
              <a:p>
                <a:pPr marL="0" indent="0" algn="ctr" fontAlgn="base">
                  <a:buNone/>
                </a:pPr>
                <a:endParaRPr lang="en-US" sz="2100" dirty="0"/>
              </a:p>
              <a:p>
                <a:pPr marL="0" indent="0" algn="ctr" fontAlgn="base">
                  <a:buNone/>
                </a:pP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8+7−1,7−1</m:t>
                        </m:r>
                      </m:e>
                    </m:d>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14,6</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6!8!</m:t>
                        </m:r>
                      </m:den>
                    </m:f>
                    <m:r>
                      <a:rPr lang="en-US" b="0" i="1" smtClean="0">
                        <a:latin typeface="Cambria Math" panose="02040503050406030204" pitchFamily="18" charset="0"/>
                      </a:rPr>
                      <m:t>=3003</m:t>
                    </m:r>
                  </m:oMath>
                </a14:m>
                <a:r>
                  <a:rPr lang="en-US" dirty="0"/>
                  <a:t> </a:t>
                </a:r>
                <a:br>
                  <a:rPr lang="en-US" dirty="0"/>
                </a:br>
                <a:br>
                  <a:rPr lang="en-US" sz="1900" dirty="0"/>
                </a:br>
                <a:r>
                  <a:rPr lang="en-US" dirty="0"/>
                  <a:t>ways of distributing the candies among the kid so that everyone gets </a:t>
                </a:r>
                <a:br>
                  <a:rPr lang="en-US" dirty="0"/>
                </a:br>
                <a:r>
                  <a:rPr lang="en-US" dirty="0"/>
                  <a:t>at least one candy</a:t>
                </a:r>
              </a:p>
            </p:txBody>
          </p:sp>
        </mc:Choice>
        <mc:Fallback>
          <p:sp>
            <p:nvSpPr>
              <p:cNvPr id="3" name="Content Placeholder 2">
                <a:extLst>
                  <a:ext uri="{FF2B5EF4-FFF2-40B4-BE49-F238E27FC236}">
                    <a16:creationId xmlns:a16="http://schemas.microsoft.com/office/drawing/2014/main" id="{FC2AA4BF-F47E-43E3-994B-AD3F2A176E28}"/>
                  </a:ext>
                </a:extLst>
              </p:cNvPr>
              <p:cNvSpPr>
                <a:spLocks noGrp="1" noRot="1" noChangeAspect="1" noMove="1" noResize="1" noEditPoints="1" noAdjustHandles="1" noChangeArrowheads="1" noChangeShapeType="1" noTextEdit="1"/>
              </p:cNvSpPr>
              <p:nvPr>
                <p:ph idx="1"/>
              </p:nvPr>
            </p:nvSpPr>
            <p:spPr>
              <a:xfrm>
                <a:off x="838200" y="1643064"/>
                <a:ext cx="10515600" cy="4713286"/>
              </a:xfrm>
              <a:blipFill>
                <a:blip r:embed="rId2"/>
                <a:stretch>
                  <a:fillRect l="-928" t="-2717" r="-58" b="-1940"/>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694745FB-D48D-4F39-A7C5-9328EF995D27}"/>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4A5CF5AA-8C1E-4060-95BC-132DEAE12F34}"/>
              </a:ext>
            </a:extLst>
          </p:cNvPr>
          <p:cNvSpPr>
            <a:spLocks noGrp="1"/>
          </p:cNvSpPr>
          <p:nvPr>
            <p:ph type="sldNum" sz="quarter" idx="12"/>
          </p:nvPr>
        </p:nvSpPr>
        <p:spPr/>
        <p:txBody>
          <a:bodyPr/>
          <a:lstStyle/>
          <a:p>
            <a:fld id="{08CF7B41-8972-4B54-B2ED-1FFF63F18177}" type="slidenum">
              <a:rPr lang="en-BE" smtClean="0"/>
              <a:t>97</a:t>
            </a:fld>
            <a:endParaRPr lang="en-BE"/>
          </a:p>
        </p:txBody>
      </p:sp>
    </p:spTree>
    <p:extLst>
      <p:ext uri="{BB962C8B-B14F-4D97-AF65-F5344CB8AC3E}">
        <p14:creationId xmlns:p14="http://schemas.microsoft.com/office/powerpoint/2010/main" val="3948722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solidFill>
                      <a:schemeClr val="bg1"/>
                    </a:solidFill>
                  </a:rPr>
                  <a:t>Order within groups doesn’t matter</a:t>
                </a:r>
                <a:r>
                  <a:rPr lang="en-US" dirty="0"/>
                  <a:t>	 </a:t>
                </a: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2,2</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e>
                            <m:sup>
                              <m:r>
                                <a:rPr lang="en-US" b="0" i="1" smtClean="0">
                                  <a:solidFill>
                                    <a:schemeClr val="bg1"/>
                                  </a:solidFill>
                                  <a:latin typeface="Cambria Math" panose="02040503050406030204" pitchFamily="18" charset="0"/>
                                </a:rPr>
                                <m:t>6</m:t>
                              </m:r>
                            </m:sup>
                          </m:sSup>
                        </m:den>
                      </m:f>
                    </m:oMath>
                  </m:oMathPara>
                </a14:m>
                <a:endParaRPr lang="en-US" dirty="0"/>
              </a:p>
              <a:p>
                <a:pPr marL="0" indent="0" algn="ctr">
                  <a:buNone/>
                </a:pPr>
                <a:r>
                  <a:rPr lang="en-US" dirty="0">
                    <a:solidFill>
                      <a:schemeClr val="bg1"/>
                    </a:solidFill>
                  </a:rPr>
                  <a:t>But the groups are unordered! </a:t>
                </a:r>
                <a:br>
                  <a:rPr lang="en-US" dirty="0"/>
                </a:br>
                <a:r>
                  <a:rPr lang="en-US" dirty="0">
                    <a:solidFill>
                      <a:schemeClr val="bg1"/>
                    </a:solidFill>
                  </a:rPr>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98</a:t>
            </a:fld>
            <a:endParaRPr lang="en-BE"/>
          </a:p>
        </p:txBody>
      </p:sp>
    </p:spTree>
    <p:extLst>
      <p:ext uri="{BB962C8B-B14F-4D97-AF65-F5344CB8AC3E}">
        <p14:creationId xmlns:p14="http://schemas.microsoft.com/office/powerpoint/2010/main" val="2695760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722-7B64-4B66-BD50-63D63701D649}"/>
              </a:ext>
            </a:extLst>
          </p:cNvPr>
          <p:cNvSpPr>
            <a:spLocks noGrp="1"/>
          </p:cNvSpPr>
          <p:nvPr>
            <p:ph type="title"/>
          </p:nvPr>
        </p:nvSpPr>
        <p:spPr/>
        <p:txBody>
          <a:bodyPr/>
          <a:lstStyle/>
          <a:p>
            <a:r>
              <a:rPr lang="en-US" dirty="0"/>
              <a:t>Working groups</a:t>
            </a:r>
            <a:endParaRPr lang="en-BE"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E2448F-013A-423B-ADF2-6ECABE56B9BB}"/>
                  </a:ext>
                </a:extLst>
              </p:cNvPr>
              <p:cNvSpPr>
                <a:spLocks noGrp="1"/>
              </p:cNvSpPr>
              <p:nvPr>
                <p:ph idx="1"/>
              </p:nvPr>
            </p:nvSpPr>
            <p:spPr>
              <a:xfrm>
                <a:off x="838200" y="1643064"/>
                <a:ext cx="10515600" cy="4814886"/>
              </a:xfrm>
            </p:spPr>
            <p:txBody>
              <a:bodyPr>
                <a:normAutofit/>
              </a:bodyPr>
              <a:lstStyle/>
              <a:p>
                <a:r>
                  <a:rPr lang="en-US" dirty="0"/>
                  <a:t>There are 12 students in the class. How many ways are there to split them into working groups of size 2 to work on the same assignment?</a:t>
                </a:r>
              </a:p>
              <a:p>
                <a:pPr marL="0" indent="0" algn="ctr">
                  <a:buNone/>
                </a:pPr>
                <a:br>
                  <a:rPr lang="en-US" sz="1500" dirty="0"/>
                </a:br>
                <a:r>
                  <a:rPr lang="en-US" dirty="0"/>
                  <a:t>Order within groups doesn’t matter	 </a:t>
                </a:r>
                <a14:m>
                  <m:oMath xmlns:m="http://schemas.openxmlformats.org/officeDocument/2006/math">
                    <m:r>
                      <a:rPr lang="en-US" b="0" i="1" smtClean="0">
                        <a:solidFill>
                          <a:schemeClr val="bg1"/>
                        </a:solidFill>
                        <a:latin typeface="Cambria Math" panose="02040503050406030204" pitchFamily="18" charset="0"/>
                      </a:rPr>
                      <m:t>→</m:t>
                    </m:r>
                  </m:oMath>
                </a14:m>
                <a:r>
                  <a:rPr lang="en-US" dirty="0">
                    <a:solidFill>
                      <a:schemeClr val="bg1"/>
                    </a:solidFill>
                  </a:rPr>
                  <a:t>	combinations</a:t>
                </a:r>
              </a:p>
              <a:p>
                <a:pPr marL="0" indent="0" algn="ctr">
                  <a:buNone/>
                </a:pPr>
                <a:endParaRPr lang="en-US" sz="1400" dirty="0"/>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12,2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10,2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8,2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6,2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4,2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2,2</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12!</m:t>
                          </m:r>
                        </m:num>
                        <m:den>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e>
                            <m:sup>
                              <m:r>
                                <a:rPr lang="en-US" b="0" i="1" smtClean="0">
                                  <a:solidFill>
                                    <a:schemeClr val="bg1"/>
                                  </a:solidFill>
                                  <a:latin typeface="Cambria Math" panose="02040503050406030204" pitchFamily="18" charset="0"/>
                                </a:rPr>
                                <m:t>6</m:t>
                              </m:r>
                            </m:sup>
                          </m:sSup>
                        </m:den>
                      </m:f>
                    </m:oMath>
                  </m:oMathPara>
                </a14:m>
                <a:endParaRPr lang="en-US" dirty="0"/>
              </a:p>
              <a:p>
                <a:pPr marL="0" indent="0" algn="ctr">
                  <a:buNone/>
                </a:pPr>
                <a:r>
                  <a:rPr lang="en-US" dirty="0">
                    <a:solidFill>
                      <a:schemeClr val="bg1"/>
                    </a:solidFill>
                  </a:rPr>
                  <a:t>But the groups are unordered! </a:t>
                </a:r>
                <a:br>
                  <a:rPr lang="en-US" dirty="0"/>
                </a:br>
                <a:r>
                  <a:rPr lang="en-US" dirty="0">
                    <a:solidFill>
                      <a:schemeClr val="bg1"/>
                    </a:solidFill>
                  </a:rPr>
                  <a:t>We counted every split 6! times, fixing it: </a:t>
                </a:r>
              </a:p>
              <a:p>
                <a:pPr marL="0" indent="0" algn="ctr">
                  <a:buNone/>
                </a:pPr>
                <a:endParaRPr lang="en-US" sz="1050" dirty="0"/>
              </a:p>
              <a:p>
                <a:pPr marL="0" indent="0" algn="ctr">
                  <a:buNone/>
                </a:pPr>
                <a14:m>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12!</m:t>
                        </m:r>
                      </m:num>
                      <m:den>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6!</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e>
                          <m:sup>
                            <m:r>
                              <a:rPr lang="en-US" i="1">
                                <a:solidFill>
                                  <a:schemeClr val="bg1"/>
                                </a:solidFill>
                                <a:latin typeface="Cambria Math" panose="02040503050406030204" pitchFamily="18" charset="0"/>
                              </a:rPr>
                              <m:t>6</m:t>
                            </m:r>
                          </m:sup>
                        </m:sSup>
                      </m:den>
                    </m:f>
                    <m:r>
                      <a:rPr lang="en-US" b="0" i="1" smtClean="0">
                        <a:solidFill>
                          <a:schemeClr val="bg1"/>
                        </a:solidFill>
                        <a:latin typeface="Cambria Math" panose="02040503050406030204" pitchFamily="18" charset="0"/>
                      </a:rPr>
                      <m:t>=10395</m:t>
                    </m:r>
                  </m:oMath>
                </a14:m>
                <a:r>
                  <a:rPr lang="en-US" dirty="0">
                    <a:solidFill>
                      <a:schemeClr val="bg1"/>
                    </a:solidFill>
                  </a:rPr>
                  <a:t> possible splits</a:t>
                </a:r>
                <a:endParaRPr lang="en-BE" dirty="0"/>
              </a:p>
            </p:txBody>
          </p:sp>
        </mc:Choice>
        <mc:Fallback>
          <p:sp>
            <p:nvSpPr>
              <p:cNvPr id="3" name="Content Placeholder 2">
                <a:extLst>
                  <a:ext uri="{FF2B5EF4-FFF2-40B4-BE49-F238E27FC236}">
                    <a16:creationId xmlns:a16="http://schemas.microsoft.com/office/drawing/2014/main" id="{B0E2448F-013A-423B-ADF2-6ECABE56B9BB}"/>
                  </a:ext>
                </a:extLst>
              </p:cNvPr>
              <p:cNvSpPr>
                <a:spLocks noGrp="1" noRot="1" noChangeAspect="1" noMove="1" noResize="1" noEditPoints="1" noAdjustHandles="1" noChangeArrowheads="1" noChangeShapeType="1" noTextEdit="1"/>
              </p:cNvSpPr>
              <p:nvPr>
                <p:ph idx="1"/>
              </p:nvPr>
            </p:nvSpPr>
            <p:spPr>
              <a:xfrm>
                <a:off x="838200" y="1643064"/>
                <a:ext cx="10515600" cy="4814886"/>
              </a:xfrm>
              <a:blipFill>
                <a:blip r:embed="rId2"/>
                <a:stretch>
                  <a:fillRect l="-1043" t="-2281" r="-464"/>
                </a:stretch>
              </a:blipFill>
            </p:spPr>
            <p:txBody>
              <a:bodyPr/>
              <a:lstStyle/>
              <a:p>
                <a:r>
                  <a:rPr lang="en-BE">
                    <a:noFill/>
                  </a:rPr>
                  <a:t> </a:t>
                </a:r>
              </a:p>
            </p:txBody>
          </p:sp>
        </mc:Fallback>
      </mc:AlternateContent>
      <p:sp>
        <p:nvSpPr>
          <p:cNvPr id="4" name="Footer Placeholder 3">
            <a:extLst>
              <a:ext uri="{FF2B5EF4-FFF2-40B4-BE49-F238E27FC236}">
                <a16:creationId xmlns:a16="http://schemas.microsoft.com/office/drawing/2014/main" id="{339150AC-9CF2-4D85-90CC-28750374C9D1}"/>
              </a:ext>
            </a:extLst>
          </p:cNvPr>
          <p:cNvSpPr>
            <a:spLocks noGrp="1"/>
          </p:cNvSpPr>
          <p:nvPr>
            <p:ph type="ftr" sz="quarter" idx="11"/>
          </p:nvPr>
        </p:nvSpPr>
        <p:spPr/>
        <p:txBody>
          <a:bodyPr/>
          <a:lstStyle/>
          <a:p>
            <a:r>
              <a:rPr lang="en-US"/>
              <a:t>Elementary Combinatorics and Probability - March 2021</a:t>
            </a:r>
            <a:endParaRPr lang="en-BE"/>
          </a:p>
        </p:txBody>
      </p:sp>
      <p:sp>
        <p:nvSpPr>
          <p:cNvPr id="5" name="Slide Number Placeholder 4">
            <a:extLst>
              <a:ext uri="{FF2B5EF4-FFF2-40B4-BE49-F238E27FC236}">
                <a16:creationId xmlns:a16="http://schemas.microsoft.com/office/drawing/2014/main" id="{E7A627F8-69CF-4311-B9E9-DCECD44B7B10}"/>
              </a:ext>
            </a:extLst>
          </p:cNvPr>
          <p:cNvSpPr>
            <a:spLocks noGrp="1"/>
          </p:cNvSpPr>
          <p:nvPr>
            <p:ph type="sldNum" sz="quarter" idx="12"/>
          </p:nvPr>
        </p:nvSpPr>
        <p:spPr/>
        <p:txBody>
          <a:bodyPr/>
          <a:lstStyle/>
          <a:p>
            <a:fld id="{08CF7B41-8972-4B54-B2ED-1FFF63F18177}" type="slidenum">
              <a:rPr lang="en-BE" smtClean="0"/>
              <a:t>99</a:t>
            </a:fld>
            <a:endParaRPr lang="en-BE"/>
          </a:p>
        </p:txBody>
      </p:sp>
    </p:spTree>
    <p:extLst>
      <p:ext uri="{BB962C8B-B14F-4D97-AF65-F5344CB8AC3E}">
        <p14:creationId xmlns:p14="http://schemas.microsoft.com/office/powerpoint/2010/main" val="890328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HarbourSpace">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11964</Words>
  <Application>Microsoft Office PowerPoint</Application>
  <PresentationFormat>Widescreen</PresentationFormat>
  <Paragraphs>1201</Paragraphs>
  <Slides>143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Arial</vt:lpstr>
      <vt:lpstr>Calibri</vt:lpstr>
      <vt:lpstr>Cambria Math</vt:lpstr>
      <vt:lpstr>Gill Sans Nova</vt:lpstr>
      <vt:lpstr>Office Theme</vt:lpstr>
      <vt:lpstr>ELEMENTARY COMBINATORICS &amp; PROBABILITY</vt:lpstr>
      <vt:lpstr>Last time</vt:lpstr>
      <vt:lpstr>today</vt:lpstr>
      <vt:lpstr>PowerPoint Presentation</vt:lpstr>
      <vt:lpstr>review</vt:lpstr>
      <vt:lpstr>Different arrangements</vt:lpstr>
      <vt:lpstr>Combinations with repetitions</vt:lpstr>
      <vt:lpstr>Combinations with repetitions</vt:lpstr>
      <vt:lpstr>Combinations with repetitions</vt:lpstr>
      <vt:lpstr>Combinations with repetitions</vt:lpstr>
      <vt:lpstr>bagels</vt:lpstr>
      <vt:lpstr>bagels</vt:lpstr>
      <vt:lpstr>bagels</vt:lpstr>
      <vt:lpstr>bagels</vt:lpstr>
      <vt:lpstr>Doughnuts, part I</vt:lpstr>
      <vt:lpstr>Doughnuts, part I</vt:lpstr>
      <vt:lpstr>Doughnuts, part I</vt:lpstr>
      <vt:lpstr>Doughnuts, part I</vt:lpstr>
      <vt:lpstr>Doughnuts, part I</vt:lpstr>
      <vt:lpstr>Doughnuts, part I</vt:lpstr>
      <vt:lpstr>Doughnuts, part I</vt:lpstr>
      <vt:lpstr>Doughnuts, part I</vt:lpstr>
      <vt:lpstr>Doughnuts, part 1</vt:lpstr>
      <vt:lpstr>Doughnuts, part 1</vt:lpstr>
      <vt:lpstr>Doughnuts, part II</vt:lpstr>
      <vt:lpstr>Doughnuts, part II</vt:lpstr>
      <vt:lpstr>Doughnuts, part II</vt:lpstr>
      <vt:lpstr>Doughnuts, part II</vt:lpstr>
      <vt:lpstr>PROBLEM SET 4</vt:lpstr>
      <vt:lpstr>A party – part 1</vt:lpstr>
      <vt:lpstr>A party – part 1</vt:lpstr>
      <vt:lpstr>A party – part 1</vt:lpstr>
      <vt:lpstr>A party – part 2</vt:lpstr>
      <vt:lpstr>A party – part 2</vt:lpstr>
      <vt:lpstr>A party – part 2</vt:lpstr>
      <vt:lpstr>A party – part 3</vt:lpstr>
      <vt:lpstr>A party – part 3</vt:lpstr>
      <vt:lpstr>A party – part 3</vt:lpstr>
      <vt:lpstr>A party – part 3</vt:lpstr>
      <vt:lpstr>A party – part 3</vt:lpstr>
      <vt:lpstr>A party – part 3</vt:lpstr>
      <vt:lpstr>A party – part 3</vt:lpstr>
      <vt:lpstr>Book club</vt:lpstr>
      <vt:lpstr>Book club</vt:lpstr>
      <vt:lpstr>Book club</vt:lpstr>
      <vt:lpstr>Book club</vt:lpstr>
      <vt:lpstr>Book club</vt:lpstr>
      <vt:lpstr>Book club</vt:lpstr>
      <vt:lpstr>PIZZA</vt:lpstr>
      <vt:lpstr>PIZZA</vt:lpstr>
      <vt:lpstr>PIZZA</vt:lpstr>
      <vt:lpstr>PIZZA</vt:lpstr>
      <vt:lpstr>PIZZA</vt:lpstr>
      <vt:lpstr>PIZZA</vt:lpstr>
      <vt:lpstr>PIZZA</vt:lpstr>
      <vt:lpstr>PIZZA</vt:lpstr>
      <vt:lpstr>PIZZA</vt:lpstr>
      <vt:lpstr>PIZZA</vt:lpstr>
      <vt:lpstr>PIZZA</vt:lpstr>
      <vt:lpstr>PIZZA</vt:lpstr>
      <vt:lpstr>PIRATES</vt:lpstr>
      <vt:lpstr>PIRATES</vt:lpstr>
      <vt:lpstr>PIRATES</vt:lpstr>
      <vt:lpstr>PIRATES</vt:lpstr>
      <vt:lpstr>PIRATES</vt:lpstr>
      <vt:lpstr>PIRATES</vt:lpstr>
      <vt:lpstr>PIRATES</vt:lpstr>
      <vt:lpstr>PIRATES</vt:lpstr>
      <vt:lpstr>PIRATES</vt:lpstr>
      <vt:lpstr>PIRATES</vt:lpstr>
      <vt:lpstr>PIRATES</vt:lpstr>
      <vt:lpstr>PIRATES</vt:lpstr>
      <vt:lpstr>PIRATES</vt:lpstr>
      <vt:lpstr>PIRATES</vt:lpstr>
      <vt:lpstr>STUDENTS and assignments</vt:lpstr>
      <vt:lpstr>STUDENTS and assignments</vt:lpstr>
      <vt:lpstr>STUDENTS and assignments</vt:lpstr>
      <vt:lpstr>STUDENTS and assignments</vt:lpstr>
      <vt:lpstr>STUDENTS and assignments</vt:lpstr>
      <vt:lpstr>STUDENTS and assignments</vt:lpstr>
      <vt:lpstr>STUDENTS and assignments</vt:lpstr>
      <vt:lpstr>STUDENTS and assignments</vt:lpstr>
      <vt:lpstr>STUDENTS and assignments</vt:lpstr>
      <vt:lpstr>STUDENTS and assignments</vt:lpstr>
      <vt:lpstr>STUDENTS and assignments</vt:lpstr>
      <vt:lpstr>candies</vt:lpstr>
      <vt:lpstr>candies</vt:lpstr>
      <vt:lpstr>candies</vt:lpstr>
      <vt:lpstr>candies</vt:lpstr>
      <vt:lpstr>candies</vt:lpstr>
      <vt:lpstr>candies</vt:lpstr>
      <vt:lpstr>candies</vt:lpstr>
      <vt:lpstr>candies</vt:lpstr>
      <vt:lpstr>candies</vt:lpstr>
      <vt:lpstr>candies</vt:lpstr>
      <vt:lpstr>candies</vt:lpstr>
      <vt:lpstr>candies</vt:lpstr>
      <vt:lpstr>Working groups</vt:lpstr>
      <vt:lpstr>Working groups</vt:lpstr>
      <vt:lpstr>Working groups</vt:lpstr>
      <vt:lpstr>Working groups</vt:lpstr>
      <vt:lpstr>Working groups</vt:lpstr>
      <vt:lpstr>Working groups</vt:lpstr>
      <vt:lpstr>Working groups</vt:lpstr>
      <vt:lpstr>THE PIGEONHOLE PRINCIPLE</vt:lpstr>
      <vt:lpstr>THE PIGEONHOLE PRINCIPLE</vt:lpstr>
      <vt:lpstr>Birthdays 1</vt:lpstr>
      <vt:lpstr>Birthdays 1</vt:lpstr>
      <vt:lpstr>Birthdays 1</vt:lpstr>
      <vt:lpstr>Birthdays 1</vt:lpstr>
      <vt:lpstr>Birthdays 1</vt:lpstr>
      <vt:lpstr>Birthdays 2</vt:lpstr>
      <vt:lpstr>Birthdays 2</vt:lpstr>
      <vt:lpstr>Birthdays 2</vt:lpstr>
      <vt:lpstr>Birthdays 2</vt:lpstr>
      <vt:lpstr>Birthdays 2</vt:lpstr>
      <vt:lpstr>numbers</vt:lpstr>
      <vt:lpstr>numbers</vt:lpstr>
      <vt:lpstr>numbers</vt:lpstr>
      <vt:lpstr>numbers</vt:lpstr>
      <vt:lpstr>numbers</vt:lpstr>
      <vt:lpstr>Generalized pigeonhole principle</vt:lpstr>
      <vt:lpstr>Breakout rooms</vt:lpstr>
      <vt:lpstr>Breakout rooms</vt:lpstr>
      <vt:lpstr>Breakout rooms</vt:lpstr>
      <vt:lpstr>test</vt:lpstr>
      <vt:lpstr>test</vt:lpstr>
      <vt:lpstr>test</vt:lpstr>
      <vt:lpstr>test</vt:lpstr>
      <vt:lpstr>Floor and ceiling</vt:lpstr>
      <vt:lpstr>Floor and ceiling</vt:lpstr>
      <vt:lpstr>Floor and ceiling</vt:lpstr>
      <vt:lpstr>Generalized pigeonhole principle</vt:lpstr>
      <vt:lpstr>Conference rooms</vt:lpstr>
      <vt:lpstr>Conference rooms</vt:lpstr>
      <vt:lpstr>Conference rooms</vt:lpstr>
      <vt:lpstr>Conference rooms</vt:lpstr>
      <vt:lpstr>Odd or even</vt:lpstr>
      <vt:lpstr>Odd or even</vt:lpstr>
      <vt:lpstr>Odd or even</vt:lpstr>
      <vt:lpstr>Odd or even</vt:lpstr>
      <vt:lpstr>Problem set 5</vt:lpstr>
      <vt:lpstr>Logistics interim exam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ELEMENTARY COMBINATORICS &amp; PROBABILITY</dc:title>
  <dc:creator>Evgenia Korneva</dc:creator>
  <cp:lastModifiedBy>Evgenia Korneva</cp:lastModifiedBy>
  <cp:revision>1</cp:revision>
  <dcterms:created xsi:type="dcterms:W3CDTF">2021-03-12T15:09:59Z</dcterms:created>
  <dcterms:modified xsi:type="dcterms:W3CDTF">2021-03-19T17:02:34Z</dcterms:modified>
</cp:coreProperties>
</file>